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4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5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6.xml" ContentType="application/vnd.openxmlformats-officedocument.theme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7.xml" ContentType="application/vnd.openxmlformats-officedocument.theme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  <p:sldMasterId id="2147483683" r:id="rId6"/>
    <p:sldMasterId id="2147483694" r:id="rId7"/>
    <p:sldMasterId id="2147483705" r:id="rId8"/>
    <p:sldMasterId id="2147483716" r:id="rId9"/>
    <p:sldMasterId id="2147483727" r:id="rId10"/>
    <p:sldMasterId id="2147483738" r:id="rId11"/>
  </p:sldMasterIdLst>
  <p:sldIdLst>
    <p:sldId id="369" r:id="rId12"/>
    <p:sldId id="368" r:id="rId13"/>
    <p:sldId id="261" r:id="rId14"/>
    <p:sldId id="262" r:id="rId15"/>
  </p:sldIdLst>
  <p:sldSz cx="12192000" cy="6858000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8C018B-2630-4391-AD05-1AEDAA772056}" v="13" dt="2019-11-20T06:32:31.6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4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10" Type="http://schemas.openxmlformats.org/officeDocument/2006/relationships/slideMaster" Target="slideMasters/slideMaster7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8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siv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594EBA-F730-4743-9467-70436CBFF2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573337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DD5B1C9-DC88-4B30-A9A5-5A8E26FDA1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0519"/>
            <a:ext cx="9144000" cy="550862"/>
          </a:xfrm>
        </p:spPr>
        <p:txBody>
          <a:bodyPr>
            <a:normAutofit/>
          </a:bodyPr>
          <a:lstStyle>
            <a:lvl1pPr marL="0" indent="0" algn="ctr">
              <a:buNone/>
              <a:defRPr sz="21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8" name="Kuva 7" descr="Pohjois-Karjalan maakuntaliiton logo.">
            <a:extLst>
              <a:ext uri="{FF2B5EF4-FFF2-40B4-BE49-F238E27FC236}">
                <a16:creationId xmlns:a16="http://schemas.microsoft.com/office/drawing/2014/main" id="{9AD1543A-A529-43AD-9D07-32029B6E7AF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954" y="5039107"/>
            <a:ext cx="3760095" cy="916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490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iitos siv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A8D101-592B-4140-AF7D-FCFCAB95E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12587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pic>
        <p:nvPicPr>
          <p:cNvPr id="10" name="Kuva 9" descr="Facebook">
            <a:extLst>
              <a:ext uri="{FF2B5EF4-FFF2-40B4-BE49-F238E27FC236}">
                <a16:creationId xmlns:a16="http://schemas.microsoft.com/office/drawing/2014/main" id="{7AE7545F-8AB2-164E-8895-7EC952847B2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4909" y="5246954"/>
            <a:ext cx="286315" cy="286315"/>
          </a:xfrm>
          <a:prstGeom prst="rect">
            <a:avLst/>
          </a:prstGeom>
        </p:spPr>
      </p:pic>
      <p:pic>
        <p:nvPicPr>
          <p:cNvPr id="12" name="Kuva 11" descr="Instagram">
            <a:extLst>
              <a:ext uri="{FF2B5EF4-FFF2-40B4-BE49-F238E27FC236}">
                <a16:creationId xmlns:a16="http://schemas.microsoft.com/office/drawing/2014/main" id="{D0FBF97E-FCA7-D441-917B-FE7F6F8379F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43729" y="5246954"/>
            <a:ext cx="286315" cy="286315"/>
          </a:xfrm>
          <a:prstGeom prst="rect">
            <a:avLst/>
          </a:prstGeom>
        </p:spPr>
      </p:pic>
      <p:pic>
        <p:nvPicPr>
          <p:cNvPr id="14" name="Kuva 13" descr="Linkedin">
            <a:extLst>
              <a:ext uri="{FF2B5EF4-FFF2-40B4-BE49-F238E27FC236}">
                <a16:creationId xmlns:a16="http://schemas.microsoft.com/office/drawing/2014/main" id="{BF5C82A8-3CF6-FB49-ADBE-D13237906E3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195" y="5254886"/>
            <a:ext cx="286315" cy="286315"/>
          </a:xfrm>
          <a:prstGeom prst="rect">
            <a:avLst/>
          </a:prstGeom>
        </p:spPr>
      </p:pic>
      <p:pic>
        <p:nvPicPr>
          <p:cNvPr id="16" name="Kuva 15" descr="Twitter">
            <a:extLst>
              <a:ext uri="{FF2B5EF4-FFF2-40B4-BE49-F238E27FC236}">
                <a16:creationId xmlns:a16="http://schemas.microsoft.com/office/drawing/2014/main" id="{83C80822-B407-B84A-9EEA-3AD31FF65512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22941" y="5300918"/>
            <a:ext cx="284183" cy="232351"/>
          </a:xfrm>
          <a:prstGeom prst="rect">
            <a:avLst/>
          </a:prstGeom>
        </p:spPr>
      </p:pic>
      <p:pic>
        <p:nvPicPr>
          <p:cNvPr id="18" name="Kuva 17" descr="Youtube">
            <a:extLst>
              <a:ext uri="{FF2B5EF4-FFF2-40B4-BE49-F238E27FC236}">
                <a16:creationId xmlns:a16="http://schemas.microsoft.com/office/drawing/2014/main" id="{8FD74833-C2D1-B34C-BF20-2068E942F06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73183" y="5302842"/>
            <a:ext cx="286315" cy="199880"/>
          </a:xfrm>
          <a:prstGeom prst="rect">
            <a:avLst/>
          </a:prstGeom>
        </p:spPr>
      </p:pic>
      <p:pic>
        <p:nvPicPr>
          <p:cNvPr id="20" name="Kuva 19" descr="Kotisivu">
            <a:extLst>
              <a:ext uri="{FF2B5EF4-FFF2-40B4-BE49-F238E27FC236}">
                <a16:creationId xmlns:a16="http://schemas.microsoft.com/office/drawing/2014/main" id="{D6840F7C-0007-BD4A-8DE5-E23C927E1B72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81390" y="5262816"/>
            <a:ext cx="285583" cy="270452"/>
          </a:xfrm>
          <a:prstGeom prst="rect">
            <a:avLst/>
          </a:prstGeom>
        </p:spPr>
      </p:pic>
      <p:sp>
        <p:nvSpPr>
          <p:cNvPr id="21" name="Tekstiruutu 20">
            <a:extLst>
              <a:ext uri="{FF2B5EF4-FFF2-40B4-BE49-F238E27FC236}">
                <a16:creationId xmlns:a16="http://schemas.microsoft.com/office/drawing/2014/main" id="{E936287C-2C0E-7C41-87C3-708F4C0576DE}"/>
              </a:ext>
            </a:extLst>
          </p:cNvPr>
          <p:cNvSpPr txBox="1"/>
          <p:nvPr/>
        </p:nvSpPr>
        <p:spPr>
          <a:xfrm>
            <a:off x="1405639" y="5637794"/>
            <a:ext cx="912429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 err="1"/>
              <a:t>pohjois-karjala.fi</a:t>
            </a:r>
            <a:endParaRPr lang="fi-FI" sz="825" dirty="0"/>
          </a:p>
        </p:txBody>
      </p:sp>
      <p:sp>
        <p:nvSpPr>
          <p:cNvPr id="22" name="Tekstiruutu 21">
            <a:extLst>
              <a:ext uri="{FF2B5EF4-FFF2-40B4-BE49-F238E27FC236}">
                <a16:creationId xmlns:a16="http://schemas.microsoft.com/office/drawing/2014/main" id="{A620CDE6-F01B-9C4F-A356-E4D189803164}"/>
              </a:ext>
            </a:extLst>
          </p:cNvPr>
          <p:cNvSpPr txBox="1"/>
          <p:nvPr/>
        </p:nvSpPr>
        <p:spPr>
          <a:xfrm>
            <a:off x="3037951" y="5637794"/>
            <a:ext cx="934871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/>
              <a:t>@</a:t>
            </a:r>
            <a:r>
              <a:rPr lang="fi-FI" sz="825" dirty="0" err="1"/>
              <a:t>pohjois</a:t>
            </a:r>
            <a:r>
              <a:rPr lang="fi-FI" sz="825" dirty="0"/>
              <a:t>-karjala</a:t>
            </a:r>
          </a:p>
        </p:txBody>
      </p:sp>
      <p:sp>
        <p:nvSpPr>
          <p:cNvPr id="23" name="Tekstiruutu 22">
            <a:extLst>
              <a:ext uri="{FF2B5EF4-FFF2-40B4-BE49-F238E27FC236}">
                <a16:creationId xmlns:a16="http://schemas.microsoft.com/office/drawing/2014/main" id="{9E32A200-20C4-EF4C-B1BC-344921BF884F}"/>
              </a:ext>
            </a:extLst>
          </p:cNvPr>
          <p:cNvSpPr txBox="1"/>
          <p:nvPr/>
        </p:nvSpPr>
        <p:spPr>
          <a:xfrm>
            <a:off x="4811918" y="5637794"/>
            <a:ext cx="601447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/>
              <a:t>@</a:t>
            </a:r>
            <a:r>
              <a:rPr lang="fi-FI" sz="825" dirty="0" err="1"/>
              <a:t>pkliitto</a:t>
            </a:r>
            <a:endParaRPr lang="fi-FI" sz="825" dirty="0"/>
          </a:p>
        </p:txBody>
      </p:sp>
      <p:sp>
        <p:nvSpPr>
          <p:cNvPr id="24" name="Tekstiruutu 23">
            <a:extLst>
              <a:ext uri="{FF2B5EF4-FFF2-40B4-BE49-F238E27FC236}">
                <a16:creationId xmlns:a16="http://schemas.microsoft.com/office/drawing/2014/main" id="{F9F3BC93-CC75-1641-A6F8-4FAD98A8B232}"/>
              </a:ext>
            </a:extLst>
          </p:cNvPr>
          <p:cNvSpPr txBox="1"/>
          <p:nvPr/>
        </p:nvSpPr>
        <p:spPr>
          <a:xfrm>
            <a:off x="6133885" y="5644015"/>
            <a:ext cx="950901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/>
              <a:t>@</a:t>
            </a:r>
            <a:r>
              <a:rPr lang="fi-FI" sz="825" dirty="0" err="1"/>
              <a:t>pohjois_karjala</a:t>
            </a:r>
            <a:endParaRPr lang="fi-FI" sz="825" dirty="0"/>
          </a:p>
        </p:txBody>
      </p:sp>
      <p:sp>
        <p:nvSpPr>
          <p:cNvPr id="25" name="Tekstiruutu 24">
            <a:extLst>
              <a:ext uri="{FF2B5EF4-FFF2-40B4-BE49-F238E27FC236}">
                <a16:creationId xmlns:a16="http://schemas.microsoft.com/office/drawing/2014/main" id="{CBE2D9D6-B819-B645-AD10-D5AED646DB53}"/>
              </a:ext>
            </a:extLst>
          </p:cNvPr>
          <p:cNvSpPr txBox="1"/>
          <p:nvPr/>
        </p:nvSpPr>
        <p:spPr>
          <a:xfrm>
            <a:off x="7556515" y="5648397"/>
            <a:ext cx="1210588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 err="1"/>
              <a:t>linkedin.com</a:t>
            </a:r>
            <a:r>
              <a:rPr lang="fi-FI" sz="825" dirty="0"/>
              <a:t>/</a:t>
            </a:r>
            <a:r>
              <a:rPr lang="fi-FI" sz="825" dirty="0" err="1"/>
              <a:t>company</a:t>
            </a:r>
            <a:r>
              <a:rPr lang="fi-FI" sz="825" dirty="0"/>
              <a:t>/</a:t>
            </a:r>
          </a:p>
          <a:p>
            <a:r>
              <a:rPr lang="fi-FI" sz="825" dirty="0" err="1"/>
              <a:t>pohjois</a:t>
            </a:r>
            <a:r>
              <a:rPr lang="fi-FI" sz="825" dirty="0"/>
              <a:t>-karjala</a:t>
            </a:r>
          </a:p>
        </p:txBody>
      </p:sp>
      <p:sp>
        <p:nvSpPr>
          <p:cNvPr id="26" name="Tekstiruutu 25">
            <a:extLst>
              <a:ext uri="{FF2B5EF4-FFF2-40B4-BE49-F238E27FC236}">
                <a16:creationId xmlns:a16="http://schemas.microsoft.com/office/drawing/2014/main" id="{CD5E4FA1-8A71-A044-9162-E55072E69DA8}"/>
              </a:ext>
            </a:extLst>
          </p:cNvPr>
          <p:cNvSpPr txBox="1"/>
          <p:nvPr/>
        </p:nvSpPr>
        <p:spPr>
          <a:xfrm>
            <a:off x="9215747" y="5648397"/>
            <a:ext cx="154401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 err="1"/>
              <a:t>youtube.com</a:t>
            </a:r>
            <a:r>
              <a:rPr lang="fi-FI" sz="825" dirty="0"/>
              <a:t>/</a:t>
            </a:r>
            <a:r>
              <a:rPr lang="fi-FI" sz="825" dirty="0" err="1"/>
              <a:t>pkmaakuntaliitto</a:t>
            </a:r>
            <a:endParaRPr lang="fi-FI" sz="825" dirty="0"/>
          </a:p>
        </p:txBody>
      </p:sp>
      <p:pic>
        <p:nvPicPr>
          <p:cNvPr id="27" name="Kuva 26" descr="Pohjois-Karjalan maakuntaliiton logo.">
            <a:extLst>
              <a:ext uri="{FF2B5EF4-FFF2-40B4-BE49-F238E27FC236}">
                <a16:creationId xmlns:a16="http://schemas.microsoft.com/office/drawing/2014/main" id="{44D1F7B9-1399-B248-B8E3-E9C2D73F3598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954" y="778720"/>
            <a:ext cx="3760095" cy="916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2862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66FC488-C3A0-4B7E-82F8-F80A8D390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B10BF38-4FF4-4FAD-B491-2EB3C4A56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58FB32E8-A714-4E1B-B982-493FD97B9C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BBB7A43-67D6-42A4-A3F3-5CD4F8335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36D89-C6B5-4D0B-B366-FE322EA4BD30}" type="datetimeFigureOut">
              <a:rPr lang="fi-FI" smtClean="0"/>
              <a:t>28.11.2019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CFBA9FF-DEE9-4E9F-B5C6-0A6268B61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3428181-46FC-4B5E-AE0D-9A2E3C06F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180CD-DBFC-4FAC-81D8-EB345639BE9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6233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siv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594EBA-F730-4743-9467-70436CBFF2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573337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DD5B1C9-DC88-4B30-A9A5-5A8E26FDA1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0519"/>
            <a:ext cx="9144000" cy="550862"/>
          </a:xfrm>
        </p:spPr>
        <p:txBody>
          <a:bodyPr>
            <a:normAutofit/>
          </a:bodyPr>
          <a:lstStyle>
            <a:lvl1pPr marL="0" indent="0" algn="ctr">
              <a:buNone/>
              <a:defRPr sz="21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8" name="Kuva 7" descr="Regional Council of North Karelia logo.">
            <a:extLst>
              <a:ext uri="{FF2B5EF4-FFF2-40B4-BE49-F238E27FC236}">
                <a16:creationId xmlns:a16="http://schemas.microsoft.com/office/drawing/2014/main" id="{9AD1543A-A529-43AD-9D07-32029B6E7AF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15955" y="5040628"/>
            <a:ext cx="3752637" cy="911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4799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siv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65A74EE-4238-469A-B37D-8B024A4E8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5801"/>
            <a:ext cx="10515600" cy="1734333"/>
          </a:xfrm>
        </p:spPr>
        <p:txBody>
          <a:bodyPr anchor="b" anchorCtr="0">
            <a:normAutofit/>
          </a:bodyPr>
          <a:lstStyle>
            <a:lvl1pPr>
              <a:defRPr sz="45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E29E02A-B073-4009-BCED-B23446BB3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22577"/>
            <a:ext cx="10515600" cy="354962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>
                <a:solidFill>
                  <a:schemeClr val="tx2"/>
                </a:solidFill>
              </a:defRPr>
            </a:lvl1pPr>
            <a:lvl2pPr marL="342900" indent="0">
              <a:buFontTx/>
              <a:buNone/>
              <a:defRPr sz="2100">
                <a:solidFill>
                  <a:schemeClr val="tx2"/>
                </a:solidFill>
              </a:defRPr>
            </a:lvl2pPr>
            <a:lvl3pPr marL="685800" indent="0">
              <a:buFontTx/>
              <a:buNone/>
              <a:defRPr sz="1800">
                <a:solidFill>
                  <a:schemeClr val="tx2"/>
                </a:solidFill>
              </a:defRPr>
            </a:lvl3pPr>
            <a:lvl4pPr marL="1028700" indent="0">
              <a:buFontTx/>
              <a:buNone/>
              <a:defRPr sz="1500">
                <a:solidFill>
                  <a:schemeClr val="tx2"/>
                </a:solidFill>
              </a:defRPr>
            </a:lvl4pPr>
            <a:lvl5pPr marL="1371600" indent="0">
              <a:buFontTx/>
              <a:buNone/>
              <a:defRPr sz="1350">
                <a:solidFill>
                  <a:schemeClr val="tx2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7" name="Kuva 6" descr="Regional Council of North Karelia logo.">
            <a:extLst>
              <a:ext uri="{FF2B5EF4-FFF2-40B4-BE49-F238E27FC236}">
                <a16:creationId xmlns:a16="http://schemas.microsoft.com/office/drawing/2014/main" id="{F6AA6C7E-694D-448B-95DE-38C177E1370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44793"/>
            <a:ext cx="1178455" cy="364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3667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Väliotsikkosiv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A04528-94EB-4795-AAC7-675EEF0C8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6315"/>
            <a:ext cx="10515600" cy="2852737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5302A70-93F7-4C7B-8607-D5E5891582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008440"/>
            <a:ext cx="10515600" cy="554037"/>
          </a:xfrm>
        </p:spPr>
        <p:txBody>
          <a:bodyPr>
            <a:normAutofit/>
          </a:bodyPr>
          <a:lstStyle>
            <a:lvl1pPr marL="0" indent="0" algn="ctr">
              <a:buNone/>
              <a:defRPr sz="21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8" name="Kuva 7" descr="Regional Council of North Karelia logo.">
            <a:extLst>
              <a:ext uri="{FF2B5EF4-FFF2-40B4-BE49-F238E27FC236}">
                <a16:creationId xmlns:a16="http://schemas.microsoft.com/office/drawing/2014/main" id="{16EC95A5-48E0-48A3-8DD3-77EEDF16CB0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5355" y="6345862"/>
            <a:ext cx="1181291" cy="36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3773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stosiv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A04528-94EB-4795-AAC7-675EEF0C8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813" y="657727"/>
            <a:ext cx="5623903" cy="5478379"/>
          </a:xfrm>
        </p:spPr>
        <p:txBody>
          <a:bodyPr anchor="ctr" anchorCtr="0">
            <a:normAutofit/>
          </a:bodyPr>
          <a:lstStyle>
            <a:lvl1pPr algn="l">
              <a:defRPr sz="54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Suorakulmio: Vastakkaiset kulmat leikattu 3">
            <a:extLst>
              <a:ext uri="{FF2B5EF4-FFF2-40B4-BE49-F238E27FC236}">
                <a16:creationId xmlns:a16="http://schemas.microsoft.com/office/drawing/2014/main" id="{FABB6FEC-6A90-47D1-9C93-989BA519E79D}"/>
              </a:ext>
            </a:extLst>
          </p:cNvPr>
          <p:cNvSpPr/>
          <p:nvPr/>
        </p:nvSpPr>
        <p:spPr>
          <a:xfrm>
            <a:off x="6721572" y="-6168"/>
            <a:ext cx="5486537" cy="6882295"/>
          </a:xfrm>
          <a:custGeom>
            <a:avLst/>
            <a:gdLst>
              <a:gd name="connsiteX0" fmla="*/ 6 w 6052458"/>
              <a:gd name="connsiteY0" fmla="*/ 2750492 h 7200901"/>
              <a:gd name="connsiteX1" fmla="*/ 2311846 w 6052458"/>
              <a:gd name="connsiteY1" fmla="*/ 2750512 h 7200901"/>
              <a:gd name="connsiteX2" fmla="*/ 3026229 w 6052458"/>
              <a:gd name="connsiteY2" fmla="*/ 0 h 7200901"/>
              <a:gd name="connsiteX3" fmla="*/ 3740612 w 6052458"/>
              <a:gd name="connsiteY3" fmla="*/ 2750512 h 7200901"/>
              <a:gd name="connsiteX4" fmla="*/ 6052452 w 6052458"/>
              <a:gd name="connsiteY4" fmla="*/ 2750492 h 7200901"/>
              <a:gd name="connsiteX5" fmla="*/ 4182125 w 6052458"/>
              <a:gd name="connsiteY5" fmla="*/ 4450383 h 7200901"/>
              <a:gd name="connsiteX6" fmla="*/ 4896537 w 6052458"/>
              <a:gd name="connsiteY6" fmla="*/ 7200883 h 7200901"/>
              <a:gd name="connsiteX7" fmla="*/ 3026229 w 6052458"/>
              <a:gd name="connsiteY7" fmla="*/ 5500961 h 7200901"/>
              <a:gd name="connsiteX8" fmla="*/ 1155921 w 6052458"/>
              <a:gd name="connsiteY8" fmla="*/ 7200883 h 7200901"/>
              <a:gd name="connsiteX9" fmla="*/ 1870333 w 6052458"/>
              <a:gd name="connsiteY9" fmla="*/ 4450383 h 7200901"/>
              <a:gd name="connsiteX10" fmla="*/ 6 w 6052458"/>
              <a:gd name="connsiteY10" fmla="*/ 2750492 h 7200901"/>
              <a:gd name="connsiteX0" fmla="*/ 0 w 6052446"/>
              <a:gd name="connsiteY0" fmla="*/ 2772264 h 7222655"/>
              <a:gd name="connsiteX1" fmla="*/ 2311840 w 6052446"/>
              <a:gd name="connsiteY1" fmla="*/ 2772284 h 7222655"/>
              <a:gd name="connsiteX2" fmla="*/ 5442852 w 6052446"/>
              <a:gd name="connsiteY2" fmla="*/ 0 h 7222655"/>
              <a:gd name="connsiteX3" fmla="*/ 3740606 w 6052446"/>
              <a:gd name="connsiteY3" fmla="*/ 2772284 h 7222655"/>
              <a:gd name="connsiteX4" fmla="*/ 6052446 w 6052446"/>
              <a:gd name="connsiteY4" fmla="*/ 2772264 h 7222655"/>
              <a:gd name="connsiteX5" fmla="*/ 4182119 w 6052446"/>
              <a:gd name="connsiteY5" fmla="*/ 4472155 h 7222655"/>
              <a:gd name="connsiteX6" fmla="*/ 4896531 w 6052446"/>
              <a:gd name="connsiteY6" fmla="*/ 7222655 h 7222655"/>
              <a:gd name="connsiteX7" fmla="*/ 3026223 w 6052446"/>
              <a:gd name="connsiteY7" fmla="*/ 5522733 h 7222655"/>
              <a:gd name="connsiteX8" fmla="*/ 1155915 w 6052446"/>
              <a:gd name="connsiteY8" fmla="*/ 7222655 h 7222655"/>
              <a:gd name="connsiteX9" fmla="*/ 1870327 w 6052446"/>
              <a:gd name="connsiteY9" fmla="*/ 4472155 h 7222655"/>
              <a:gd name="connsiteX10" fmla="*/ 0 w 6052446"/>
              <a:gd name="connsiteY10" fmla="*/ 2772264 h 7222655"/>
              <a:gd name="connsiteX0" fmla="*/ 0 w 6052446"/>
              <a:gd name="connsiteY0" fmla="*/ 2772264 h 7222655"/>
              <a:gd name="connsiteX1" fmla="*/ 2311840 w 6052446"/>
              <a:gd name="connsiteY1" fmla="*/ 2772284 h 7222655"/>
              <a:gd name="connsiteX2" fmla="*/ 5442852 w 6052446"/>
              <a:gd name="connsiteY2" fmla="*/ 0 h 7222655"/>
              <a:gd name="connsiteX3" fmla="*/ 5471435 w 6052446"/>
              <a:gd name="connsiteY3" fmla="*/ 1161198 h 7222655"/>
              <a:gd name="connsiteX4" fmla="*/ 6052446 w 6052446"/>
              <a:gd name="connsiteY4" fmla="*/ 2772264 h 7222655"/>
              <a:gd name="connsiteX5" fmla="*/ 4182119 w 6052446"/>
              <a:gd name="connsiteY5" fmla="*/ 4472155 h 7222655"/>
              <a:gd name="connsiteX6" fmla="*/ 4896531 w 6052446"/>
              <a:gd name="connsiteY6" fmla="*/ 7222655 h 7222655"/>
              <a:gd name="connsiteX7" fmla="*/ 3026223 w 6052446"/>
              <a:gd name="connsiteY7" fmla="*/ 5522733 h 7222655"/>
              <a:gd name="connsiteX8" fmla="*/ 1155915 w 6052446"/>
              <a:gd name="connsiteY8" fmla="*/ 7222655 h 7222655"/>
              <a:gd name="connsiteX9" fmla="*/ 1870327 w 6052446"/>
              <a:gd name="connsiteY9" fmla="*/ 4472155 h 7222655"/>
              <a:gd name="connsiteX10" fmla="*/ 0 w 6052446"/>
              <a:gd name="connsiteY10" fmla="*/ 2772264 h 7222655"/>
              <a:gd name="connsiteX0" fmla="*/ 0 w 6052446"/>
              <a:gd name="connsiteY0" fmla="*/ 2786723 h 7237114"/>
              <a:gd name="connsiteX1" fmla="*/ 3531040 w 6052446"/>
              <a:gd name="connsiteY1" fmla="*/ 0 h 7237114"/>
              <a:gd name="connsiteX2" fmla="*/ 5442852 w 6052446"/>
              <a:gd name="connsiteY2" fmla="*/ 14459 h 7237114"/>
              <a:gd name="connsiteX3" fmla="*/ 5471435 w 6052446"/>
              <a:gd name="connsiteY3" fmla="*/ 1175657 h 7237114"/>
              <a:gd name="connsiteX4" fmla="*/ 6052446 w 6052446"/>
              <a:gd name="connsiteY4" fmla="*/ 2786723 h 7237114"/>
              <a:gd name="connsiteX5" fmla="*/ 4182119 w 6052446"/>
              <a:gd name="connsiteY5" fmla="*/ 4486614 h 7237114"/>
              <a:gd name="connsiteX6" fmla="*/ 4896531 w 6052446"/>
              <a:gd name="connsiteY6" fmla="*/ 7237114 h 7237114"/>
              <a:gd name="connsiteX7" fmla="*/ 3026223 w 6052446"/>
              <a:gd name="connsiteY7" fmla="*/ 5537192 h 7237114"/>
              <a:gd name="connsiteX8" fmla="*/ 1155915 w 6052446"/>
              <a:gd name="connsiteY8" fmla="*/ 7237114 h 7237114"/>
              <a:gd name="connsiteX9" fmla="*/ 1870327 w 6052446"/>
              <a:gd name="connsiteY9" fmla="*/ 4486614 h 7237114"/>
              <a:gd name="connsiteX10" fmla="*/ 0 w 6052446"/>
              <a:gd name="connsiteY10" fmla="*/ 2786723 h 7237114"/>
              <a:gd name="connsiteX0" fmla="*/ 0 w 6063332"/>
              <a:gd name="connsiteY0" fmla="*/ 3548723 h 7237114"/>
              <a:gd name="connsiteX1" fmla="*/ 3541926 w 6063332"/>
              <a:gd name="connsiteY1" fmla="*/ 0 h 7237114"/>
              <a:gd name="connsiteX2" fmla="*/ 5453738 w 6063332"/>
              <a:gd name="connsiteY2" fmla="*/ 14459 h 7237114"/>
              <a:gd name="connsiteX3" fmla="*/ 5482321 w 6063332"/>
              <a:gd name="connsiteY3" fmla="*/ 1175657 h 7237114"/>
              <a:gd name="connsiteX4" fmla="*/ 6063332 w 6063332"/>
              <a:gd name="connsiteY4" fmla="*/ 2786723 h 7237114"/>
              <a:gd name="connsiteX5" fmla="*/ 4193005 w 6063332"/>
              <a:gd name="connsiteY5" fmla="*/ 4486614 h 7237114"/>
              <a:gd name="connsiteX6" fmla="*/ 4907417 w 6063332"/>
              <a:gd name="connsiteY6" fmla="*/ 7237114 h 7237114"/>
              <a:gd name="connsiteX7" fmla="*/ 3037109 w 6063332"/>
              <a:gd name="connsiteY7" fmla="*/ 5537192 h 7237114"/>
              <a:gd name="connsiteX8" fmla="*/ 1166801 w 6063332"/>
              <a:gd name="connsiteY8" fmla="*/ 7237114 h 7237114"/>
              <a:gd name="connsiteX9" fmla="*/ 1881213 w 6063332"/>
              <a:gd name="connsiteY9" fmla="*/ 4486614 h 7237114"/>
              <a:gd name="connsiteX10" fmla="*/ 0 w 6063332"/>
              <a:gd name="connsiteY10" fmla="*/ 3548723 h 7237114"/>
              <a:gd name="connsiteX0" fmla="*/ 0 w 6063332"/>
              <a:gd name="connsiteY0" fmla="*/ 3548723 h 7237114"/>
              <a:gd name="connsiteX1" fmla="*/ 3541926 w 6063332"/>
              <a:gd name="connsiteY1" fmla="*/ 0 h 7237114"/>
              <a:gd name="connsiteX2" fmla="*/ 5453738 w 6063332"/>
              <a:gd name="connsiteY2" fmla="*/ 14459 h 7237114"/>
              <a:gd name="connsiteX3" fmla="*/ 5482321 w 6063332"/>
              <a:gd name="connsiteY3" fmla="*/ 1175657 h 7237114"/>
              <a:gd name="connsiteX4" fmla="*/ 6063332 w 6063332"/>
              <a:gd name="connsiteY4" fmla="*/ 2786723 h 7237114"/>
              <a:gd name="connsiteX5" fmla="*/ 4193005 w 6063332"/>
              <a:gd name="connsiteY5" fmla="*/ 4486614 h 7237114"/>
              <a:gd name="connsiteX6" fmla="*/ 5517017 w 6063332"/>
              <a:gd name="connsiteY6" fmla="*/ 5952600 h 7237114"/>
              <a:gd name="connsiteX7" fmla="*/ 3037109 w 6063332"/>
              <a:gd name="connsiteY7" fmla="*/ 5537192 h 7237114"/>
              <a:gd name="connsiteX8" fmla="*/ 1166801 w 6063332"/>
              <a:gd name="connsiteY8" fmla="*/ 7237114 h 7237114"/>
              <a:gd name="connsiteX9" fmla="*/ 1881213 w 6063332"/>
              <a:gd name="connsiteY9" fmla="*/ 4486614 h 7237114"/>
              <a:gd name="connsiteX10" fmla="*/ 0 w 6063332"/>
              <a:gd name="connsiteY10" fmla="*/ 3548723 h 7237114"/>
              <a:gd name="connsiteX0" fmla="*/ 0 w 6063332"/>
              <a:gd name="connsiteY0" fmla="*/ 3548723 h 7237114"/>
              <a:gd name="connsiteX1" fmla="*/ 3541926 w 6063332"/>
              <a:gd name="connsiteY1" fmla="*/ 0 h 7237114"/>
              <a:gd name="connsiteX2" fmla="*/ 5453738 w 6063332"/>
              <a:gd name="connsiteY2" fmla="*/ 14459 h 7237114"/>
              <a:gd name="connsiteX3" fmla="*/ 5482321 w 6063332"/>
              <a:gd name="connsiteY3" fmla="*/ 1175657 h 7237114"/>
              <a:gd name="connsiteX4" fmla="*/ 6063332 w 6063332"/>
              <a:gd name="connsiteY4" fmla="*/ 2786723 h 7237114"/>
              <a:gd name="connsiteX5" fmla="*/ 4193005 w 6063332"/>
              <a:gd name="connsiteY5" fmla="*/ 4486614 h 7237114"/>
              <a:gd name="connsiteX6" fmla="*/ 5517017 w 6063332"/>
              <a:gd name="connsiteY6" fmla="*/ 5952600 h 7237114"/>
              <a:gd name="connsiteX7" fmla="*/ 5519051 w 6063332"/>
              <a:gd name="connsiteY7" fmla="*/ 6908792 h 7237114"/>
              <a:gd name="connsiteX8" fmla="*/ 1166801 w 6063332"/>
              <a:gd name="connsiteY8" fmla="*/ 7237114 h 7237114"/>
              <a:gd name="connsiteX9" fmla="*/ 1881213 w 6063332"/>
              <a:gd name="connsiteY9" fmla="*/ 4486614 h 7237114"/>
              <a:gd name="connsiteX10" fmla="*/ 0 w 6063332"/>
              <a:gd name="connsiteY10" fmla="*/ 3548723 h 72371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4193005 w 6063332"/>
              <a:gd name="connsiteY5" fmla="*/ 4486614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1881213 w 6063332"/>
              <a:gd name="connsiteY9" fmla="*/ 4486614 h 7084714"/>
              <a:gd name="connsiteX10" fmla="*/ 0 w 6063332"/>
              <a:gd name="connsiteY10" fmla="*/ 3548723 h 70847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4193005 w 6063332"/>
              <a:gd name="connsiteY5" fmla="*/ 4486614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3470527 w 6063332"/>
              <a:gd name="connsiteY9" fmla="*/ 6957671 h 7084714"/>
              <a:gd name="connsiteX10" fmla="*/ 0 w 6063332"/>
              <a:gd name="connsiteY10" fmla="*/ 3548723 h 70847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2919376 w 6063332"/>
              <a:gd name="connsiteY5" fmla="*/ 3256529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3470527 w 6063332"/>
              <a:gd name="connsiteY9" fmla="*/ 6957671 h 7084714"/>
              <a:gd name="connsiteX10" fmla="*/ 0 w 6063332"/>
              <a:gd name="connsiteY10" fmla="*/ 3548723 h 70847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2244462 w 6063332"/>
              <a:gd name="connsiteY5" fmla="*/ 3713729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3470527 w 6063332"/>
              <a:gd name="connsiteY9" fmla="*/ 6957671 h 7084714"/>
              <a:gd name="connsiteX10" fmla="*/ 0 w 6063332"/>
              <a:gd name="connsiteY10" fmla="*/ 3548723 h 7084714"/>
              <a:gd name="connsiteX0" fmla="*/ 0 w 5519051"/>
              <a:gd name="connsiteY0" fmla="*/ 3548723 h 7084714"/>
              <a:gd name="connsiteX1" fmla="*/ 3541926 w 5519051"/>
              <a:gd name="connsiteY1" fmla="*/ 0 h 7084714"/>
              <a:gd name="connsiteX2" fmla="*/ 5453738 w 5519051"/>
              <a:gd name="connsiteY2" fmla="*/ 14459 h 7084714"/>
              <a:gd name="connsiteX3" fmla="*/ 5482321 w 5519051"/>
              <a:gd name="connsiteY3" fmla="*/ 1175657 h 7084714"/>
              <a:gd name="connsiteX4" fmla="*/ 5116275 w 5519051"/>
              <a:gd name="connsiteY4" fmla="*/ 1371581 h 7084714"/>
              <a:gd name="connsiteX5" fmla="*/ 2244462 w 5519051"/>
              <a:gd name="connsiteY5" fmla="*/ 3713729 h 7084714"/>
              <a:gd name="connsiteX6" fmla="*/ 5517017 w 5519051"/>
              <a:gd name="connsiteY6" fmla="*/ 5952600 h 7084714"/>
              <a:gd name="connsiteX7" fmla="*/ 5519051 w 5519051"/>
              <a:gd name="connsiteY7" fmla="*/ 6908792 h 7084714"/>
              <a:gd name="connsiteX8" fmla="*/ 4454286 w 5519051"/>
              <a:gd name="connsiteY8" fmla="*/ 7084714 h 7084714"/>
              <a:gd name="connsiteX9" fmla="*/ 3470527 w 5519051"/>
              <a:gd name="connsiteY9" fmla="*/ 6957671 h 7084714"/>
              <a:gd name="connsiteX10" fmla="*/ 0 w 5519051"/>
              <a:gd name="connsiteY10" fmla="*/ 3548723 h 7084714"/>
              <a:gd name="connsiteX0" fmla="*/ 0 w 5376811"/>
              <a:gd name="connsiteY0" fmla="*/ 3563963 h 7084714"/>
              <a:gd name="connsiteX1" fmla="*/ 3399686 w 5376811"/>
              <a:gd name="connsiteY1" fmla="*/ 0 h 7084714"/>
              <a:gd name="connsiteX2" fmla="*/ 5311498 w 5376811"/>
              <a:gd name="connsiteY2" fmla="*/ 14459 h 7084714"/>
              <a:gd name="connsiteX3" fmla="*/ 5340081 w 5376811"/>
              <a:gd name="connsiteY3" fmla="*/ 1175657 h 7084714"/>
              <a:gd name="connsiteX4" fmla="*/ 4974035 w 5376811"/>
              <a:gd name="connsiteY4" fmla="*/ 1371581 h 7084714"/>
              <a:gd name="connsiteX5" fmla="*/ 2102222 w 5376811"/>
              <a:gd name="connsiteY5" fmla="*/ 3713729 h 7084714"/>
              <a:gd name="connsiteX6" fmla="*/ 5374777 w 5376811"/>
              <a:gd name="connsiteY6" fmla="*/ 5952600 h 7084714"/>
              <a:gd name="connsiteX7" fmla="*/ 5376811 w 5376811"/>
              <a:gd name="connsiteY7" fmla="*/ 6908792 h 7084714"/>
              <a:gd name="connsiteX8" fmla="*/ 4312046 w 5376811"/>
              <a:gd name="connsiteY8" fmla="*/ 7084714 h 7084714"/>
              <a:gd name="connsiteX9" fmla="*/ 3328287 w 5376811"/>
              <a:gd name="connsiteY9" fmla="*/ 6957671 h 7084714"/>
              <a:gd name="connsiteX10" fmla="*/ 0 w 5376811"/>
              <a:gd name="connsiteY10" fmla="*/ 3563963 h 7084714"/>
              <a:gd name="connsiteX0" fmla="*/ 0 w 5513971"/>
              <a:gd name="connsiteY0" fmla="*/ 3538563 h 7084714"/>
              <a:gd name="connsiteX1" fmla="*/ 3536846 w 5513971"/>
              <a:gd name="connsiteY1" fmla="*/ 0 h 7084714"/>
              <a:gd name="connsiteX2" fmla="*/ 5448658 w 5513971"/>
              <a:gd name="connsiteY2" fmla="*/ 14459 h 7084714"/>
              <a:gd name="connsiteX3" fmla="*/ 5477241 w 5513971"/>
              <a:gd name="connsiteY3" fmla="*/ 1175657 h 7084714"/>
              <a:gd name="connsiteX4" fmla="*/ 5111195 w 5513971"/>
              <a:gd name="connsiteY4" fmla="*/ 1371581 h 7084714"/>
              <a:gd name="connsiteX5" fmla="*/ 2239382 w 5513971"/>
              <a:gd name="connsiteY5" fmla="*/ 3713729 h 7084714"/>
              <a:gd name="connsiteX6" fmla="*/ 5511937 w 5513971"/>
              <a:gd name="connsiteY6" fmla="*/ 5952600 h 7084714"/>
              <a:gd name="connsiteX7" fmla="*/ 5513971 w 5513971"/>
              <a:gd name="connsiteY7" fmla="*/ 6908792 h 7084714"/>
              <a:gd name="connsiteX8" fmla="*/ 4449206 w 5513971"/>
              <a:gd name="connsiteY8" fmla="*/ 7084714 h 7084714"/>
              <a:gd name="connsiteX9" fmla="*/ 3465447 w 5513971"/>
              <a:gd name="connsiteY9" fmla="*/ 6957671 h 7084714"/>
              <a:gd name="connsiteX10" fmla="*/ 0 w 5513971"/>
              <a:gd name="connsiteY10" fmla="*/ 3538563 h 7084714"/>
              <a:gd name="connsiteX0" fmla="*/ 0 w 5513971"/>
              <a:gd name="connsiteY0" fmla="*/ 3524104 h 7070255"/>
              <a:gd name="connsiteX1" fmla="*/ 3699406 w 5513971"/>
              <a:gd name="connsiteY1" fmla="*/ 66821 h 7070255"/>
              <a:gd name="connsiteX2" fmla="*/ 5448658 w 5513971"/>
              <a:gd name="connsiteY2" fmla="*/ 0 h 7070255"/>
              <a:gd name="connsiteX3" fmla="*/ 5477241 w 5513971"/>
              <a:gd name="connsiteY3" fmla="*/ 1161198 h 7070255"/>
              <a:gd name="connsiteX4" fmla="*/ 5111195 w 5513971"/>
              <a:gd name="connsiteY4" fmla="*/ 1357122 h 7070255"/>
              <a:gd name="connsiteX5" fmla="*/ 2239382 w 5513971"/>
              <a:gd name="connsiteY5" fmla="*/ 3699270 h 7070255"/>
              <a:gd name="connsiteX6" fmla="*/ 5511937 w 5513971"/>
              <a:gd name="connsiteY6" fmla="*/ 5938141 h 7070255"/>
              <a:gd name="connsiteX7" fmla="*/ 5513971 w 5513971"/>
              <a:gd name="connsiteY7" fmla="*/ 6894333 h 7070255"/>
              <a:gd name="connsiteX8" fmla="*/ 4449206 w 5513971"/>
              <a:gd name="connsiteY8" fmla="*/ 7070255 h 7070255"/>
              <a:gd name="connsiteX9" fmla="*/ 3465447 w 5513971"/>
              <a:gd name="connsiteY9" fmla="*/ 6943212 h 7070255"/>
              <a:gd name="connsiteX10" fmla="*/ 0 w 5513971"/>
              <a:gd name="connsiteY10" fmla="*/ 3524104 h 7070255"/>
              <a:gd name="connsiteX0" fmla="*/ 0 w 5513971"/>
              <a:gd name="connsiteY0" fmla="*/ 3524104 h 7070255"/>
              <a:gd name="connsiteX1" fmla="*/ 3511446 w 5513971"/>
              <a:gd name="connsiteY1" fmla="*/ 10941 h 7070255"/>
              <a:gd name="connsiteX2" fmla="*/ 5448658 w 5513971"/>
              <a:gd name="connsiteY2" fmla="*/ 0 h 7070255"/>
              <a:gd name="connsiteX3" fmla="*/ 5477241 w 5513971"/>
              <a:gd name="connsiteY3" fmla="*/ 1161198 h 7070255"/>
              <a:gd name="connsiteX4" fmla="*/ 5111195 w 5513971"/>
              <a:gd name="connsiteY4" fmla="*/ 1357122 h 7070255"/>
              <a:gd name="connsiteX5" fmla="*/ 2239382 w 5513971"/>
              <a:gd name="connsiteY5" fmla="*/ 3699270 h 7070255"/>
              <a:gd name="connsiteX6" fmla="*/ 5511937 w 5513971"/>
              <a:gd name="connsiteY6" fmla="*/ 5938141 h 7070255"/>
              <a:gd name="connsiteX7" fmla="*/ 5513971 w 5513971"/>
              <a:gd name="connsiteY7" fmla="*/ 6894333 h 7070255"/>
              <a:gd name="connsiteX8" fmla="*/ 4449206 w 5513971"/>
              <a:gd name="connsiteY8" fmla="*/ 7070255 h 7070255"/>
              <a:gd name="connsiteX9" fmla="*/ 3465447 w 5513971"/>
              <a:gd name="connsiteY9" fmla="*/ 6943212 h 7070255"/>
              <a:gd name="connsiteX10" fmla="*/ 0 w 5513971"/>
              <a:gd name="connsiteY10" fmla="*/ 3524104 h 7070255"/>
              <a:gd name="connsiteX0" fmla="*/ 0 w 5513971"/>
              <a:gd name="connsiteY0" fmla="*/ 3513163 h 7059314"/>
              <a:gd name="connsiteX1" fmla="*/ 3511446 w 5513971"/>
              <a:gd name="connsiteY1" fmla="*/ 0 h 7059314"/>
              <a:gd name="connsiteX2" fmla="*/ 5443578 w 5513971"/>
              <a:gd name="connsiteY2" fmla="*/ 156699 h 7059314"/>
              <a:gd name="connsiteX3" fmla="*/ 5477241 w 5513971"/>
              <a:gd name="connsiteY3" fmla="*/ 1150257 h 7059314"/>
              <a:gd name="connsiteX4" fmla="*/ 5111195 w 5513971"/>
              <a:gd name="connsiteY4" fmla="*/ 1346181 h 7059314"/>
              <a:gd name="connsiteX5" fmla="*/ 2239382 w 5513971"/>
              <a:gd name="connsiteY5" fmla="*/ 3688329 h 7059314"/>
              <a:gd name="connsiteX6" fmla="*/ 5511937 w 5513971"/>
              <a:gd name="connsiteY6" fmla="*/ 5927200 h 7059314"/>
              <a:gd name="connsiteX7" fmla="*/ 5513971 w 5513971"/>
              <a:gd name="connsiteY7" fmla="*/ 6883392 h 7059314"/>
              <a:gd name="connsiteX8" fmla="*/ 4449206 w 5513971"/>
              <a:gd name="connsiteY8" fmla="*/ 7059314 h 7059314"/>
              <a:gd name="connsiteX9" fmla="*/ 3465447 w 5513971"/>
              <a:gd name="connsiteY9" fmla="*/ 6932271 h 7059314"/>
              <a:gd name="connsiteX10" fmla="*/ 0 w 5513971"/>
              <a:gd name="connsiteY10" fmla="*/ 3513163 h 7059314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7241 w 5513971"/>
              <a:gd name="connsiteY3" fmla="*/ 1151038 h 7060095"/>
              <a:gd name="connsiteX4" fmla="*/ 5111195 w 5513971"/>
              <a:gd name="connsiteY4" fmla="*/ 1346962 h 7060095"/>
              <a:gd name="connsiteX5" fmla="*/ 2239382 w 5513971"/>
              <a:gd name="connsiteY5" fmla="*/ 368911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94081"/>
              <a:gd name="connsiteY0" fmla="*/ 3513944 h 7060095"/>
              <a:gd name="connsiteX1" fmla="*/ 3511446 w 5594081"/>
              <a:gd name="connsiteY1" fmla="*/ 781 h 7060095"/>
              <a:gd name="connsiteX2" fmla="*/ 5468978 w 5594081"/>
              <a:gd name="connsiteY2" fmla="*/ 0 h 7060095"/>
              <a:gd name="connsiteX3" fmla="*/ 5594081 w 5594081"/>
              <a:gd name="connsiteY3" fmla="*/ 886878 h 7060095"/>
              <a:gd name="connsiteX4" fmla="*/ 5111195 w 5594081"/>
              <a:gd name="connsiteY4" fmla="*/ 1346962 h 7060095"/>
              <a:gd name="connsiteX5" fmla="*/ 2239382 w 5594081"/>
              <a:gd name="connsiteY5" fmla="*/ 3689110 h 7060095"/>
              <a:gd name="connsiteX6" fmla="*/ 5511937 w 5594081"/>
              <a:gd name="connsiteY6" fmla="*/ 5927981 h 7060095"/>
              <a:gd name="connsiteX7" fmla="*/ 5513971 w 5594081"/>
              <a:gd name="connsiteY7" fmla="*/ 6884173 h 7060095"/>
              <a:gd name="connsiteX8" fmla="*/ 4449206 w 5594081"/>
              <a:gd name="connsiteY8" fmla="*/ 7060095 h 7060095"/>
              <a:gd name="connsiteX9" fmla="*/ 3465447 w 5594081"/>
              <a:gd name="connsiteY9" fmla="*/ 6933052 h 7060095"/>
              <a:gd name="connsiteX10" fmla="*/ 0 w 559408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2161 w 5513971"/>
              <a:gd name="connsiteY3" fmla="*/ 1161198 h 7060095"/>
              <a:gd name="connsiteX4" fmla="*/ 5111195 w 5513971"/>
              <a:gd name="connsiteY4" fmla="*/ 1346962 h 7060095"/>
              <a:gd name="connsiteX5" fmla="*/ 2239382 w 5513971"/>
              <a:gd name="connsiteY5" fmla="*/ 368911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2161 w 5513971"/>
              <a:gd name="connsiteY3" fmla="*/ 1161198 h 7060095"/>
              <a:gd name="connsiteX4" fmla="*/ 5111195 w 5513971"/>
              <a:gd name="connsiteY4" fmla="*/ 134696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2161 w 5513971"/>
              <a:gd name="connsiteY3" fmla="*/ 1161198 h 7060095"/>
              <a:gd name="connsiteX4" fmla="*/ 5283915 w 5513971"/>
              <a:gd name="connsiteY4" fmla="*/ 137744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283915 w 5513971"/>
              <a:gd name="connsiteY4" fmla="*/ 137744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482035 w 5513971"/>
              <a:gd name="connsiteY4" fmla="*/ 115900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482035 w 5513971"/>
              <a:gd name="connsiteY4" fmla="*/ 1159002 h 7060095"/>
              <a:gd name="connsiteX5" fmla="*/ 3128382 w 5513971"/>
              <a:gd name="connsiteY5" fmla="*/ 3521470 h 7060095"/>
              <a:gd name="connsiteX6" fmla="*/ 5486537 w 5513971"/>
              <a:gd name="connsiteY6" fmla="*/ 587210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482035 w 5513971"/>
              <a:gd name="connsiteY4" fmla="*/ 1159002 h 7060095"/>
              <a:gd name="connsiteX5" fmla="*/ 3128382 w 5513971"/>
              <a:gd name="connsiteY5" fmla="*/ 3521470 h 7060095"/>
              <a:gd name="connsiteX6" fmla="*/ 5486537 w 5513971"/>
              <a:gd name="connsiteY6" fmla="*/ 587210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368927 w 5513971"/>
              <a:gd name="connsiteY9" fmla="*/ 6877172 h 7060095"/>
              <a:gd name="connsiteX10" fmla="*/ 0 w 5513971"/>
              <a:gd name="connsiteY10" fmla="*/ 3513944 h 7060095"/>
              <a:gd name="connsiteX0" fmla="*/ 0 w 5513971"/>
              <a:gd name="connsiteY0" fmla="*/ 3513944 h 6884173"/>
              <a:gd name="connsiteX1" fmla="*/ 3511446 w 5513971"/>
              <a:gd name="connsiteY1" fmla="*/ 781 h 6884173"/>
              <a:gd name="connsiteX2" fmla="*/ 5468978 w 5513971"/>
              <a:gd name="connsiteY2" fmla="*/ 0 h 6884173"/>
              <a:gd name="connsiteX3" fmla="*/ 5482321 w 5513971"/>
              <a:gd name="connsiteY3" fmla="*/ 637958 h 6884173"/>
              <a:gd name="connsiteX4" fmla="*/ 5482035 w 5513971"/>
              <a:gd name="connsiteY4" fmla="*/ 1159002 h 6884173"/>
              <a:gd name="connsiteX5" fmla="*/ 3128382 w 5513971"/>
              <a:gd name="connsiteY5" fmla="*/ 3521470 h 6884173"/>
              <a:gd name="connsiteX6" fmla="*/ 5486537 w 5513971"/>
              <a:gd name="connsiteY6" fmla="*/ 5872101 h 6884173"/>
              <a:gd name="connsiteX7" fmla="*/ 5513971 w 5513971"/>
              <a:gd name="connsiteY7" fmla="*/ 6884173 h 6884173"/>
              <a:gd name="connsiteX8" fmla="*/ 4378086 w 5513971"/>
              <a:gd name="connsiteY8" fmla="*/ 6882295 h 6884173"/>
              <a:gd name="connsiteX9" fmla="*/ 3368927 w 5513971"/>
              <a:gd name="connsiteY9" fmla="*/ 6877172 h 6884173"/>
              <a:gd name="connsiteX10" fmla="*/ 0 w 5513971"/>
              <a:gd name="connsiteY10" fmla="*/ 3513944 h 6884173"/>
              <a:gd name="connsiteX0" fmla="*/ 0 w 5486537"/>
              <a:gd name="connsiteY0" fmla="*/ 3513944 h 6882295"/>
              <a:gd name="connsiteX1" fmla="*/ 3511446 w 5486537"/>
              <a:gd name="connsiteY1" fmla="*/ 781 h 6882295"/>
              <a:gd name="connsiteX2" fmla="*/ 5468978 w 5486537"/>
              <a:gd name="connsiteY2" fmla="*/ 0 h 6882295"/>
              <a:gd name="connsiteX3" fmla="*/ 5482321 w 5486537"/>
              <a:gd name="connsiteY3" fmla="*/ 637958 h 6882295"/>
              <a:gd name="connsiteX4" fmla="*/ 5482035 w 5486537"/>
              <a:gd name="connsiteY4" fmla="*/ 1159002 h 6882295"/>
              <a:gd name="connsiteX5" fmla="*/ 3128382 w 5486537"/>
              <a:gd name="connsiteY5" fmla="*/ 3521470 h 6882295"/>
              <a:gd name="connsiteX6" fmla="*/ 5486537 w 5486537"/>
              <a:gd name="connsiteY6" fmla="*/ 5872101 h 6882295"/>
              <a:gd name="connsiteX7" fmla="*/ 5437771 w 5486537"/>
              <a:gd name="connsiteY7" fmla="*/ 6828293 h 6882295"/>
              <a:gd name="connsiteX8" fmla="*/ 4378086 w 5486537"/>
              <a:gd name="connsiteY8" fmla="*/ 6882295 h 6882295"/>
              <a:gd name="connsiteX9" fmla="*/ 3368927 w 5486537"/>
              <a:gd name="connsiteY9" fmla="*/ 6877172 h 6882295"/>
              <a:gd name="connsiteX10" fmla="*/ 0 w 5486537"/>
              <a:gd name="connsiteY10" fmla="*/ 3513944 h 6882295"/>
              <a:gd name="connsiteX0" fmla="*/ 0 w 5486537"/>
              <a:gd name="connsiteY0" fmla="*/ 3513944 h 6882295"/>
              <a:gd name="connsiteX1" fmla="*/ 3511446 w 5486537"/>
              <a:gd name="connsiteY1" fmla="*/ 781 h 6882295"/>
              <a:gd name="connsiteX2" fmla="*/ 5468978 w 5486537"/>
              <a:gd name="connsiteY2" fmla="*/ 0 h 6882295"/>
              <a:gd name="connsiteX3" fmla="*/ 5482321 w 5486537"/>
              <a:gd name="connsiteY3" fmla="*/ 637958 h 6882295"/>
              <a:gd name="connsiteX4" fmla="*/ 5482035 w 5486537"/>
              <a:gd name="connsiteY4" fmla="*/ 1159002 h 6882295"/>
              <a:gd name="connsiteX5" fmla="*/ 3128382 w 5486537"/>
              <a:gd name="connsiteY5" fmla="*/ 3521470 h 6882295"/>
              <a:gd name="connsiteX6" fmla="*/ 5486537 w 5486537"/>
              <a:gd name="connsiteY6" fmla="*/ 5872101 h 6882295"/>
              <a:gd name="connsiteX7" fmla="*/ 5478411 w 5486537"/>
              <a:gd name="connsiteY7" fmla="*/ 6874013 h 6882295"/>
              <a:gd name="connsiteX8" fmla="*/ 4378086 w 5486537"/>
              <a:gd name="connsiteY8" fmla="*/ 6882295 h 6882295"/>
              <a:gd name="connsiteX9" fmla="*/ 3368927 w 5486537"/>
              <a:gd name="connsiteY9" fmla="*/ 6877172 h 6882295"/>
              <a:gd name="connsiteX10" fmla="*/ 0 w 5486537"/>
              <a:gd name="connsiteY10" fmla="*/ 3513944 h 6882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86537" h="6882295">
                <a:moveTo>
                  <a:pt x="0" y="3513944"/>
                </a:moveTo>
                <a:lnTo>
                  <a:pt x="3511446" y="781"/>
                </a:lnTo>
                <a:lnTo>
                  <a:pt x="5468978" y="0"/>
                </a:lnTo>
                <a:cubicBezTo>
                  <a:pt x="5471732" y="383679"/>
                  <a:pt x="5479567" y="254279"/>
                  <a:pt x="5482321" y="637958"/>
                </a:cubicBezTo>
                <a:cubicBezTo>
                  <a:pt x="5482226" y="811639"/>
                  <a:pt x="5482130" y="985321"/>
                  <a:pt x="5482035" y="1159002"/>
                </a:cubicBezTo>
                <a:lnTo>
                  <a:pt x="3128382" y="3521470"/>
                </a:lnTo>
                <a:lnTo>
                  <a:pt x="5486537" y="5872101"/>
                </a:lnTo>
                <a:cubicBezTo>
                  <a:pt x="5483828" y="6206072"/>
                  <a:pt x="5481120" y="6540042"/>
                  <a:pt x="5478411" y="6874013"/>
                </a:cubicBezTo>
                <a:lnTo>
                  <a:pt x="4378086" y="6882295"/>
                </a:lnTo>
                <a:lnTo>
                  <a:pt x="3368927" y="6877172"/>
                </a:lnTo>
                <a:lnTo>
                  <a:pt x="0" y="351394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pic>
        <p:nvPicPr>
          <p:cNvPr id="6" name="Kuva 5" descr="Regional Council of North Karelia logo.">
            <a:extLst>
              <a:ext uri="{FF2B5EF4-FFF2-40B4-BE49-F238E27FC236}">
                <a16:creationId xmlns:a16="http://schemas.microsoft.com/office/drawing/2014/main" id="{13A85D3A-9303-4FB9-80A1-A41496FB96C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44793"/>
            <a:ext cx="1178455" cy="364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5587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sisältö ja kuva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F0EBAF-7644-4DF9-A02A-72909ECD8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744" y="993777"/>
            <a:ext cx="6715125" cy="1325563"/>
          </a:xfrm>
        </p:spPr>
        <p:txBody>
          <a:bodyPr>
            <a:normAutofit/>
          </a:bodyPr>
          <a:lstStyle>
            <a:lvl1pPr>
              <a:defRPr sz="4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BBF111-9145-4C98-93C2-20D83B8166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81745" y="2616200"/>
            <a:ext cx="5606143" cy="35179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Kuvan paikkamerkki 5">
            <a:extLst>
              <a:ext uri="{FF2B5EF4-FFF2-40B4-BE49-F238E27FC236}">
                <a16:creationId xmlns:a16="http://schemas.microsoft.com/office/drawing/2014/main" id="{1D69E25D-18EB-4271-9253-50E0B0EE5F6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720841" y="-9524"/>
            <a:ext cx="5480911" cy="6873240"/>
          </a:xfrm>
          <a:custGeom>
            <a:avLst/>
            <a:gdLst>
              <a:gd name="connsiteX0" fmla="*/ 0 w 2505075"/>
              <a:gd name="connsiteY0" fmla="*/ 0 h 3019425"/>
              <a:gd name="connsiteX1" fmla="*/ 2087554 w 2505075"/>
              <a:gd name="connsiteY1" fmla="*/ 0 h 3019425"/>
              <a:gd name="connsiteX2" fmla="*/ 2505075 w 2505075"/>
              <a:gd name="connsiteY2" fmla="*/ 417521 h 3019425"/>
              <a:gd name="connsiteX3" fmla="*/ 2505075 w 2505075"/>
              <a:gd name="connsiteY3" fmla="*/ 3019425 h 3019425"/>
              <a:gd name="connsiteX4" fmla="*/ 0 w 2505075"/>
              <a:gd name="connsiteY4" fmla="*/ 3019425 h 3019425"/>
              <a:gd name="connsiteX5" fmla="*/ 0 w 2505075"/>
              <a:gd name="connsiteY5" fmla="*/ 0 h 3019425"/>
              <a:gd name="connsiteX0" fmla="*/ 1076325 w 3581400"/>
              <a:gd name="connsiteY0" fmla="*/ 0 h 3228975"/>
              <a:gd name="connsiteX1" fmla="*/ 3163879 w 3581400"/>
              <a:gd name="connsiteY1" fmla="*/ 0 h 3228975"/>
              <a:gd name="connsiteX2" fmla="*/ 3581400 w 3581400"/>
              <a:gd name="connsiteY2" fmla="*/ 417521 h 3228975"/>
              <a:gd name="connsiteX3" fmla="*/ 3581400 w 3581400"/>
              <a:gd name="connsiteY3" fmla="*/ 3019425 h 3228975"/>
              <a:gd name="connsiteX4" fmla="*/ 0 w 3581400"/>
              <a:gd name="connsiteY4" fmla="*/ 3228975 h 3228975"/>
              <a:gd name="connsiteX5" fmla="*/ 1076325 w 3581400"/>
              <a:gd name="connsiteY5" fmla="*/ 0 h 3228975"/>
              <a:gd name="connsiteX0" fmla="*/ 1076325 w 3581400"/>
              <a:gd name="connsiteY0" fmla="*/ 0 h 6591300"/>
              <a:gd name="connsiteX1" fmla="*/ 3163879 w 3581400"/>
              <a:gd name="connsiteY1" fmla="*/ 0 h 6591300"/>
              <a:gd name="connsiteX2" fmla="*/ 3581400 w 3581400"/>
              <a:gd name="connsiteY2" fmla="*/ 417521 h 6591300"/>
              <a:gd name="connsiteX3" fmla="*/ 3352800 w 3581400"/>
              <a:gd name="connsiteY3" fmla="*/ 6591300 h 6591300"/>
              <a:gd name="connsiteX4" fmla="*/ 0 w 3581400"/>
              <a:gd name="connsiteY4" fmla="*/ 3228975 h 6591300"/>
              <a:gd name="connsiteX5" fmla="*/ 1076325 w 3581400"/>
              <a:gd name="connsiteY5" fmla="*/ 0 h 6591300"/>
              <a:gd name="connsiteX0" fmla="*/ 1076325 w 5505450"/>
              <a:gd name="connsiteY0" fmla="*/ 0 h 6608771"/>
              <a:gd name="connsiteX1" fmla="*/ 3163879 w 5505450"/>
              <a:gd name="connsiteY1" fmla="*/ 0 h 6608771"/>
              <a:gd name="connsiteX2" fmla="*/ 5505450 w 5505450"/>
              <a:gd name="connsiteY2" fmla="*/ 6608771 h 6608771"/>
              <a:gd name="connsiteX3" fmla="*/ 3352800 w 5505450"/>
              <a:gd name="connsiteY3" fmla="*/ 6591300 h 6608771"/>
              <a:gd name="connsiteX4" fmla="*/ 0 w 5505450"/>
              <a:gd name="connsiteY4" fmla="*/ 3228975 h 6608771"/>
              <a:gd name="connsiteX5" fmla="*/ 1076325 w 5505450"/>
              <a:gd name="connsiteY5" fmla="*/ 0 h 6608771"/>
              <a:gd name="connsiteX0" fmla="*/ 1076325 w 5505450"/>
              <a:gd name="connsiteY0" fmla="*/ 304800 h 6913571"/>
              <a:gd name="connsiteX1" fmla="*/ 5478454 w 5505450"/>
              <a:gd name="connsiteY1" fmla="*/ 0 h 6913571"/>
              <a:gd name="connsiteX2" fmla="*/ 5505450 w 5505450"/>
              <a:gd name="connsiteY2" fmla="*/ 6913571 h 6913571"/>
              <a:gd name="connsiteX3" fmla="*/ 3352800 w 5505450"/>
              <a:gd name="connsiteY3" fmla="*/ 6896100 h 6913571"/>
              <a:gd name="connsiteX4" fmla="*/ 0 w 5505450"/>
              <a:gd name="connsiteY4" fmla="*/ 3533775 h 6913571"/>
              <a:gd name="connsiteX5" fmla="*/ 1076325 w 550545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75660 w 5528310"/>
              <a:gd name="connsiteY3" fmla="*/ 689610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52800 w 5528310"/>
              <a:gd name="connsiteY3" fmla="*/ 687324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01314"/>
              <a:gd name="connsiteY0" fmla="*/ 304800 h 6873240"/>
              <a:gd name="connsiteX1" fmla="*/ 5501314 w 5501314"/>
              <a:gd name="connsiteY1" fmla="*/ 0 h 6873240"/>
              <a:gd name="connsiteX2" fmla="*/ 5478780 w 5501314"/>
              <a:gd name="connsiteY2" fmla="*/ 6864041 h 6873240"/>
              <a:gd name="connsiteX3" fmla="*/ 3352800 w 5501314"/>
              <a:gd name="connsiteY3" fmla="*/ 6873240 h 6873240"/>
              <a:gd name="connsiteX4" fmla="*/ 0 w 5501314"/>
              <a:gd name="connsiteY4" fmla="*/ 3518535 h 6873240"/>
              <a:gd name="connsiteX5" fmla="*/ 1099185 w 5501314"/>
              <a:gd name="connsiteY5" fmla="*/ 304800 h 6873240"/>
              <a:gd name="connsiteX0" fmla="*/ 1099185 w 5480911"/>
              <a:gd name="connsiteY0" fmla="*/ 30480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1099185 w 5480911"/>
              <a:gd name="connsiteY5" fmla="*/ 304800 h 6873240"/>
              <a:gd name="connsiteX0" fmla="*/ 3518535 w 5480911"/>
              <a:gd name="connsiteY0" fmla="*/ 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3518535 w 5480911"/>
              <a:gd name="connsiteY5" fmla="*/ 0 h 6873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80911" h="6873240">
                <a:moveTo>
                  <a:pt x="3518535" y="0"/>
                </a:moveTo>
                <a:lnTo>
                  <a:pt x="5478454" y="0"/>
                </a:lnTo>
                <a:cubicBezTo>
                  <a:pt x="5470943" y="2288014"/>
                  <a:pt x="5486291" y="4576027"/>
                  <a:pt x="5478780" y="6864041"/>
                </a:cubicBezTo>
                <a:lnTo>
                  <a:pt x="3352800" y="6873240"/>
                </a:lnTo>
                <a:lnTo>
                  <a:pt x="0" y="3518535"/>
                </a:lnTo>
                <a:lnTo>
                  <a:pt x="3518535" y="0"/>
                </a:lnTo>
                <a:close/>
              </a:path>
            </a:pathLst>
          </a:custGeom>
          <a:solidFill>
            <a:schemeClr val="bg2"/>
          </a:solidFill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Kuvapaikka</a:t>
            </a:r>
          </a:p>
        </p:txBody>
      </p:sp>
      <p:pic>
        <p:nvPicPr>
          <p:cNvPr id="7" name="Kuva 6" descr="Regional Council of North Karelia logo.">
            <a:extLst>
              <a:ext uri="{FF2B5EF4-FFF2-40B4-BE49-F238E27FC236}">
                <a16:creationId xmlns:a16="http://schemas.microsoft.com/office/drawing/2014/main" id="{0EEAB24C-A110-48BB-B006-CA202853649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44793"/>
            <a:ext cx="1178455" cy="364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4273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sisältö ja kuva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F0EBAF-7644-4DF9-A02A-72909ECD8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4875" y="981077"/>
            <a:ext cx="5865168" cy="1325563"/>
          </a:xfrm>
        </p:spPr>
        <p:txBody>
          <a:bodyPr anchor="b" anchorCtr="0">
            <a:normAutofit/>
          </a:bodyPr>
          <a:lstStyle>
            <a:lvl1pPr>
              <a:defRPr sz="4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BBF111-9145-4C98-93C2-20D83B8166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44875" y="2566545"/>
            <a:ext cx="5865168" cy="35179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Kuvan paikkamerkki 5">
            <a:extLst>
              <a:ext uri="{FF2B5EF4-FFF2-40B4-BE49-F238E27FC236}">
                <a16:creationId xmlns:a16="http://schemas.microsoft.com/office/drawing/2014/main" id="{1D69E25D-18EB-4271-9253-50E0B0EE5F6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20199" y="-21212"/>
            <a:ext cx="5865169" cy="6896735"/>
          </a:xfrm>
          <a:custGeom>
            <a:avLst/>
            <a:gdLst>
              <a:gd name="connsiteX0" fmla="*/ 0 w 2505075"/>
              <a:gd name="connsiteY0" fmla="*/ 0 h 3019425"/>
              <a:gd name="connsiteX1" fmla="*/ 2087554 w 2505075"/>
              <a:gd name="connsiteY1" fmla="*/ 0 h 3019425"/>
              <a:gd name="connsiteX2" fmla="*/ 2505075 w 2505075"/>
              <a:gd name="connsiteY2" fmla="*/ 417521 h 3019425"/>
              <a:gd name="connsiteX3" fmla="*/ 2505075 w 2505075"/>
              <a:gd name="connsiteY3" fmla="*/ 3019425 h 3019425"/>
              <a:gd name="connsiteX4" fmla="*/ 0 w 2505075"/>
              <a:gd name="connsiteY4" fmla="*/ 3019425 h 3019425"/>
              <a:gd name="connsiteX5" fmla="*/ 0 w 2505075"/>
              <a:gd name="connsiteY5" fmla="*/ 0 h 3019425"/>
              <a:gd name="connsiteX0" fmla="*/ 1076325 w 3581400"/>
              <a:gd name="connsiteY0" fmla="*/ 0 h 3228975"/>
              <a:gd name="connsiteX1" fmla="*/ 3163879 w 3581400"/>
              <a:gd name="connsiteY1" fmla="*/ 0 h 3228975"/>
              <a:gd name="connsiteX2" fmla="*/ 3581400 w 3581400"/>
              <a:gd name="connsiteY2" fmla="*/ 417521 h 3228975"/>
              <a:gd name="connsiteX3" fmla="*/ 3581400 w 3581400"/>
              <a:gd name="connsiteY3" fmla="*/ 3019425 h 3228975"/>
              <a:gd name="connsiteX4" fmla="*/ 0 w 3581400"/>
              <a:gd name="connsiteY4" fmla="*/ 3228975 h 3228975"/>
              <a:gd name="connsiteX5" fmla="*/ 1076325 w 3581400"/>
              <a:gd name="connsiteY5" fmla="*/ 0 h 3228975"/>
              <a:gd name="connsiteX0" fmla="*/ 1076325 w 3581400"/>
              <a:gd name="connsiteY0" fmla="*/ 0 h 6591300"/>
              <a:gd name="connsiteX1" fmla="*/ 3163879 w 3581400"/>
              <a:gd name="connsiteY1" fmla="*/ 0 h 6591300"/>
              <a:gd name="connsiteX2" fmla="*/ 3581400 w 3581400"/>
              <a:gd name="connsiteY2" fmla="*/ 417521 h 6591300"/>
              <a:gd name="connsiteX3" fmla="*/ 3352800 w 3581400"/>
              <a:gd name="connsiteY3" fmla="*/ 6591300 h 6591300"/>
              <a:gd name="connsiteX4" fmla="*/ 0 w 3581400"/>
              <a:gd name="connsiteY4" fmla="*/ 3228975 h 6591300"/>
              <a:gd name="connsiteX5" fmla="*/ 1076325 w 3581400"/>
              <a:gd name="connsiteY5" fmla="*/ 0 h 6591300"/>
              <a:gd name="connsiteX0" fmla="*/ 1076325 w 5505450"/>
              <a:gd name="connsiteY0" fmla="*/ 0 h 6608771"/>
              <a:gd name="connsiteX1" fmla="*/ 3163879 w 5505450"/>
              <a:gd name="connsiteY1" fmla="*/ 0 h 6608771"/>
              <a:gd name="connsiteX2" fmla="*/ 5505450 w 5505450"/>
              <a:gd name="connsiteY2" fmla="*/ 6608771 h 6608771"/>
              <a:gd name="connsiteX3" fmla="*/ 3352800 w 5505450"/>
              <a:gd name="connsiteY3" fmla="*/ 6591300 h 6608771"/>
              <a:gd name="connsiteX4" fmla="*/ 0 w 5505450"/>
              <a:gd name="connsiteY4" fmla="*/ 3228975 h 6608771"/>
              <a:gd name="connsiteX5" fmla="*/ 1076325 w 5505450"/>
              <a:gd name="connsiteY5" fmla="*/ 0 h 6608771"/>
              <a:gd name="connsiteX0" fmla="*/ 1076325 w 5505450"/>
              <a:gd name="connsiteY0" fmla="*/ 304800 h 6913571"/>
              <a:gd name="connsiteX1" fmla="*/ 5478454 w 5505450"/>
              <a:gd name="connsiteY1" fmla="*/ 0 h 6913571"/>
              <a:gd name="connsiteX2" fmla="*/ 5505450 w 5505450"/>
              <a:gd name="connsiteY2" fmla="*/ 6913571 h 6913571"/>
              <a:gd name="connsiteX3" fmla="*/ 3352800 w 5505450"/>
              <a:gd name="connsiteY3" fmla="*/ 6896100 h 6913571"/>
              <a:gd name="connsiteX4" fmla="*/ 0 w 5505450"/>
              <a:gd name="connsiteY4" fmla="*/ 3533775 h 6913571"/>
              <a:gd name="connsiteX5" fmla="*/ 1076325 w 550545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75660 w 5528310"/>
              <a:gd name="connsiteY3" fmla="*/ 689610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52800 w 5528310"/>
              <a:gd name="connsiteY3" fmla="*/ 687324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01314"/>
              <a:gd name="connsiteY0" fmla="*/ 304800 h 6873240"/>
              <a:gd name="connsiteX1" fmla="*/ 5501314 w 5501314"/>
              <a:gd name="connsiteY1" fmla="*/ 0 h 6873240"/>
              <a:gd name="connsiteX2" fmla="*/ 5478780 w 5501314"/>
              <a:gd name="connsiteY2" fmla="*/ 6864041 h 6873240"/>
              <a:gd name="connsiteX3" fmla="*/ 3352800 w 5501314"/>
              <a:gd name="connsiteY3" fmla="*/ 6873240 h 6873240"/>
              <a:gd name="connsiteX4" fmla="*/ 0 w 5501314"/>
              <a:gd name="connsiteY4" fmla="*/ 3518535 h 6873240"/>
              <a:gd name="connsiteX5" fmla="*/ 1099185 w 5501314"/>
              <a:gd name="connsiteY5" fmla="*/ 304800 h 6873240"/>
              <a:gd name="connsiteX0" fmla="*/ 1099185 w 5480911"/>
              <a:gd name="connsiteY0" fmla="*/ 30480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1099185 w 5480911"/>
              <a:gd name="connsiteY5" fmla="*/ 304800 h 6873240"/>
              <a:gd name="connsiteX0" fmla="*/ 3518535 w 5480911"/>
              <a:gd name="connsiteY0" fmla="*/ 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3518535 w 5480911"/>
              <a:gd name="connsiteY5" fmla="*/ 0 h 6873240"/>
              <a:gd name="connsiteX0" fmla="*/ 3518535 w 5480911"/>
              <a:gd name="connsiteY0" fmla="*/ 0 h 6864041"/>
              <a:gd name="connsiteX1" fmla="*/ 5478454 w 5480911"/>
              <a:gd name="connsiteY1" fmla="*/ 0 h 6864041"/>
              <a:gd name="connsiteX2" fmla="*/ 5478780 w 5480911"/>
              <a:gd name="connsiteY2" fmla="*/ 6864041 h 6864041"/>
              <a:gd name="connsiteX3" fmla="*/ 3035300 w 5480911"/>
              <a:gd name="connsiteY3" fmla="*/ 3533140 h 6864041"/>
              <a:gd name="connsiteX4" fmla="*/ 0 w 5480911"/>
              <a:gd name="connsiteY4" fmla="*/ 3518535 h 6864041"/>
              <a:gd name="connsiteX5" fmla="*/ 3518535 w 5480911"/>
              <a:gd name="connsiteY5" fmla="*/ 0 h 6864041"/>
              <a:gd name="connsiteX0" fmla="*/ 38735 w 5480911"/>
              <a:gd name="connsiteY0" fmla="*/ 114300 h 6864041"/>
              <a:gd name="connsiteX1" fmla="*/ 5478454 w 5480911"/>
              <a:gd name="connsiteY1" fmla="*/ 0 h 6864041"/>
              <a:gd name="connsiteX2" fmla="*/ 5478780 w 5480911"/>
              <a:gd name="connsiteY2" fmla="*/ 6864041 h 6864041"/>
              <a:gd name="connsiteX3" fmla="*/ 3035300 w 5480911"/>
              <a:gd name="connsiteY3" fmla="*/ 3533140 h 6864041"/>
              <a:gd name="connsiteX4" fmla="*/ 0 w 5480911"/>
              <a:gd name="connsiteY4" fmla="*/ 3518535 h 6864041"/>
              <a:gd name="connsiteX5" fmla="*/ 38735 w 5480911"/>
              <a:gd name="connsiteY5" fmla="*/ 114300 h 6864041"/>
              <a:gd name="connsiteX0" fmla="*/ 0 w 5442176"/>
              <a:gd name="connsiteY0" fmla="*/ 114300 h 7138035"/>
              <a:gd name="connsiteX1" fmla="*/ 5439719 w 5442176"/>
              <a:gd name="connsiteY1" fmla="*/ 0 h 7138035"/>
              <a:gd name="connsiteX2" fmla="*/ 5440045 w 5442176"/>
              <a:gd name="connsiteY2" fmla="*/ 6864041 h 7138035"/>
              <a:gd name="connsiteX3" fmla="*/ 2996565 w 5442176"/>
              <a:gd name="connsiteY3" fmla="*/ 3533140 h 7138035"/>
              <a:gd name="connsiteX4" fmla="*/ 50165 w 5442176"/>
              <a:gd name="connsiteY4" fmla="*/ 7138035 h 7138035"/>
              <a:gd name="connsiteX5" fmla="*/ 0 w 5442176"/>
              <a:gd name="connsiteY5" fmla="*/ 114300 h 7138035"/>
              <a:gd name="connsiteX0" fmla="*/ 0 w 5821150"/>
              <a:gd name="connsiteY0" fmla="*/ 114300 h 7143441"/>
              <a:gd name="connsiteX1" fmla="*/ 5439719 w 5821150"/>
              <a:gd name="connsiteY1" fmla="*/ 0 h 7143441"/>
              <a:gd name="connsiteX2" fmla="*/ 5821045 w 5821150"/>
              <a:gd name="connsiteY2" fmla="*/ 7143441 h 7143441"/>
              <a:gd name="connsiteX3" fmla="*/ 2996565 w 5821150"/>
              <a:gd name="connsiteY3" fmla="*/ 3533140 h 7143441"/>
              <a:gd name="connsiteX4" fmla="*/ 50165 w 5821150"/>
              <a:gd name="connsiteY4" fmla="*/ 7138035 h 7143441"/>
              <a:gd name="connsiteX5" fmla="*/ 0 w 5821150"/>
              <a:gd name="connsiteY5" fmla="*/ 114300 h 7143441"/>
              <a:gd name="connsiteX0" fmla="*/ 0 w 5821150"/>
              <a:gd name="connsiteY0" fmla="*/ 114300 h 7673340"/>
              <a:gd name="connsiteX1" fmla="*/ 5439719 w 5821150"/>
              <a:gd name="connsiteY1" fmla="*/ 0 h 7673340"/>
              <a:gd name="connsiteX2" fmla="*/ 5821045 w 5821150"/>
              <a:gd name="connsiteY2" fmla="*/ 7143441 h 7673340"/>
              <a:gd name="connsiteX3" fmla="*/ 5663565 w 5821150"/>
              <a:gd name="connsiteY3" fmla="*/ 7673340 h 7673340"/>
              <a:gd name="connsiteX4" fmla="*/ 50165 w 5821150"/>
              <a:gd name="connsiteY4" fmla="*/ 7138035 h 7673340"/>
              <a:gd name="connsiteX5" fmla="*/ 0 w 5821150"/>
              <a:gd name="connsiteY5" fmla="*/ 114300 h 7673340"/>
              <a:gd name="connsiteX0" fmla="*/ 0 w 5821150"/>
              <a:gd name="connsiteY0" fmla="*/ 114300 h 7673340"/>
              <a:gd name="connsiteX1" fmla="*/ 5439719 w 5821150"/>
              <a:gd name="connsiteY1" fmla="*/ 0 h 7673340"/>
              <a:gd name="connsiteX2" fmla="*/ 5821045 w 5821150"/>
              <a:gd name="connsiteY2" fmla="*/ 7143441 h 7673340"/>
              <a:gd name="connsiteX3" fmla="*/ 5663565 w 5821150"/>
              <a:gd name="connsiteY3" fmla="*/ 7673340 h 7673340"/>
              <a:gd name="connsiteX4" fmla="*/ 50165 w 5821150"/>
              <a:gd name="connsiteY4" fmla="*/ 7138035 h 7673340"/>
              <a:gd name="connsiteX5" fmla="*/ 0 w 5821150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4144645 w 5663565"/>
              <a:gd name="connsiteY2" fmla="*/ 56638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4144645 w 5663565"/>
              <a:gd name="connsiteY2" fmla="*/ 56638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4144645 w 5663565"/>
              <a:gd name="connsiteY2" fmla="*/ 56638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2417445 w 5663565"/>
              <a:gd name="connsiteY2" fmla="*/ 37080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777865"/>
              <a:gd name="connsiteY0" fmla="*/ 114300 h 7138035"/>
              <a:gd name="connsiteX1" fmla="*/ 5439719 w 5777865"/>
              <a:gd name="connsiteY1" fmla="*/ 0 h 7138035"/>
              <a:gd name="connsiteX2" fmla="*/ 2417445 w 5777865"/>
              <a:gd name="connsiteY2" fmla="*/ 3708091 h 7138035"/>
              <a:gd name="connsiteX3" fmla="*/ 5777865 w 5777865"/>
              <a:gd name="connsiteY3" fmla="*/ 7070090 h 7138035"/>
              <a:gd name="connsiteX4" fmla="*/ 50165 w 5777865"/>
              <a:gd name="connsiteY4" fmla="*/ 7138035 h 7138035"/>
              <a:gd name="connsiteX5" fmla="*/ 0 w 5777865"/>
              <a:gd name="connsiteY5" fmla="*/ 114300 h 7138035"/>
              <a:gd name="connsiteX0" fmla="*/ 0 w 5777865"/>
              <a:gd name="connsiteY0" fmla="*/ 114300 h 7080885"/>
              <a:gd name="connsiteX1" fmla="*/ 5439719 w 5777865"/>
              <a:gd name="connsiteY1" fmla="*/ 0 h 7080885"/>
              <a:gd name="connsiteX2" fmla="*/ 2417445 w 5777865"/>
              <a:gd name="connsiteY2" fmla="*/ 3708091 h 7080885"/>
              <a:gd name="connsiteX3" fmla="*/ 5777865 w 5777865"/>
              <a:gd name="connsiteY3" fmla="*/ 7070090 h 7080885"/>
              <a:gd name="connsiteX4" fmla="*/ 81915 w 5777865"/>
              <a:gd name="connsiteY4" fmla="*/ 7080885 h 7080885"/>
              <a:gd name="connsiteX5" fmla="*/ 0 w 5777865"/>
              <a:gd name="connsiteY5" fmla="*/ 114300 h 7080885"/>
              <a:gd name="connsiteX0" fmla="*/ 0 w 5941369"/>
              <a:gd name="connsiteY0" fmla="*/ 0 h 6966585"/>
              <a:gd name="connsiteX1" fmla="*/ 5941369 w 5941369"/>
              <a:gd name="connsiteY1" fmla="*/ 69850 h 6966585"/>
              <a:gd name="connsiteX2" fmla="*/ 2417445 w 5941369"/>
              <a:gd name="connsiteY2" fmla="*/ 3593791 h 6966585"/>
              <a:gd name="connsiteX3" fmla="*/ 5777865 w 5941369"/>
              <a:gd name="connsiteY3" fmla="*/ 6955790 h 6966585"/>
              <a:gd name="connsiteX4" fmla="*/ 81915 w 5941369"/>
              <a:gd name="connsiteY4" fmla="*/ 6966585 h 6966585"/>
              <a:gd name="connsiteX5" fmla="*/ 0 w 5941369"/>
              <a:gd name="connsiteY5" fmla="*/ 0 h 6966585"/>
              <a:gd name="connsiteX0" fmla="*/ 0 w 5941369"/>
              <a:gd name="connsiteY0" fmla="*/ 0 h 6966585"/>
              <a:gd name="connsiteX1" fmla="*/ 5941369 w 5941369"/>
              <a:gd name="connsiteY1" fmla="*/ 69850 h 6966585"/>
              <a:gd name="connsiteX2" fmla="*/ 2417445 w 5941369"/>
              <a:gd name="connsiteY2" fmla="*/ 3593791 h 6966585"/>
              <a:gd name="connsiteX3" fmla="*/ 5777865 w 5941369"/>
              <a:gd name="connsiteY3" fmla="*/ 6955790 h 6966585"/>
              <a:gd name="connsiteX4" fmla="*/ 81915 w 5941369"/>
              <a:gd name="connsiteY4" fmla="*/ 6966585 h 6966585"/>
              <a:gd name="connsiteX5" fmla="*/ 0 w 5941369"/>
              <a:gd name="connsiteY5" fmla="*/ 0 h 6966585"/>
              <a:gd name="connsiteX0" fmla="*/ 0 w 5941369"/>
              <a:gd name="connsiteY0" fmla="*/ 0 h 6966585"/>
              <a:gd name="connsiteX1" fmla="*/ 5941369 w 5941369"/>
              <a:gd name="connsiteY1" fmla="*/ 69850 h 6966585"/>
              <a:gd name="connsiteX2" fmla="*/ 2417445 w 5941369"/>
              <a:gd name="connsiteY2" fmla="*/ 3593791 h 6966585"/>
              <a:gd name="connsiteX3" fmla="*/ 5777865 w 5941369"/>
              <a:gd name="connsiteY3" fmla="*/ 6955790 h 6966585"/>
              <a:gd name="connsiteX4" fmla="*/ 81915 w 5941369"/>
              <a:gd name="connsiteY4" fmla="*/ 6966585 h 6966585"/>
              <a:gd name="connsiteX5" fmla="*/ 0 w 5941369"/>
              <a:gd name="connsiteY5" fmla="*/ 0 h 6966585"/>
              <a:gd name="connsiteX0" fmla="*/ 0 w 5865169"/>
              <a:gd name="connsiteY0" fmla="*/ 6350 h 6896735"/>
              <a:gd name="connsiteX1" fmla="*/ 5865169 w 5865169"/>
              <a:gd name="connsiteY1" fmla="*/ 0 h 6896735"/>
              <a:gd name="connsiteX2" fmla="*/ 2341245 w 5865169"/>
              <a:gd name="connsiteY2" fmla="*/ 3523941 h 6896735"/>
              <a:gd name="connsiteX3" fmla="*/ 5701665 w 5865169"/>
              <a:gd name="connsiteY3" fmla="*/ 6885940 h 6896735"/>
              <a:gd name="connsiteX4" fmla="*/ 5715 w 5865169"/>
              <a:gd name="connsiteY4" fmla="*/ 6896735 h 6896735"/>
              <a:gd name="connsiteX5" fmla="*/ 0 w 5865169"/>
              <a:gd name="connsiteY5" fmla="*/ 6350 h 6896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65169" h="6896735">
                <a:moveTo>
                  <a:pt x="0" y="6350"/>
                </a:moveTo>
                <a:lnTo>
                  <a:pt x="5865169" y="0"/>
                </a:lnTo>
                <a:cubicBezTo>
                  <a:pt x="5267108" y="611614"/>
                  <a:pt x="3161556" y="2709127"/>
                  <a:pt x="2341245" y="3523941"/>
                </a:cubicBezTo>
                <a:lnTo>
                  <a:pt x="5701665" y="6885940"/>
                </a:lnTo>
                <a:lnTo>
                  <a:pt x="5715" y="6896735"/>
                </a:lnTo>
                <a:lnTo>
                  <a:pt x="0" y="6350"/>
                </a:lnTo>
                <a:close/>
              </a:path>
            </a:pathLst>
          </a:custGeom>
          <a:solidFill>
            <a:schemeClr val="bg2"/>
          </a:solidFill>
        </p:spPr>
        <p:txBody>
          <a:bodyPr anchor="ctr" anchorCtr="0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Kuvapaikka</a:t>
            </a:r>
          </a:p>
        </p:txBody>
      </p:sp>
      <p:pic>
        <p:nvPicPr>
          <p:cNvPr id="7" name="Kuva 6" descr="Regional Council of North Karelia logo.">
            <a:extLst>
              <a:ext uri="{FF2B5EF4-FFF2-40B4-BE49-F238E27FC236}">
                <a16:creationId xmlns:a16="http://schemas.microsoft.com/office/drawing/2014/main" id="{0EEAB24C-A110-48BB-B006-CA202853649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44793"/>
            <a:ext cx="1178455" cy="364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4152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sisältö ja graaf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F0EBAF-7644-4DF9-A02A-72909ECD8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5" y="993777"/>
            <a:ext cx="5333999" cy="1325563"/>
          </a:xfrm>
        </p:spPr>
        <p:txBody>
          <a:bodyPr>
            <a:normAutofit/>
          </a:bodyPr>
          <a:lstStyle>
            <a:lvl1pPr>
              <a:defRPr sz="4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BBF111-9145-4C98-93C2-20D83B8166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5" y="2616200"/>
            <a:ext cx="5333999" cy="35179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7" name="Kuva 6" descr="Regional Council of North Karelia logo.">
            <a:extLst>
              <a:ext uri="{FF2B5EF4-FFF2-40B4-BE49-F238E27FC236}">
                <a16:creationId xmlns:a16="http://schemas.microsoft.com/office/drawing/2014/main" id="{0EEAB24C-A110-48BB-B006-CA202853649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44793"/>
            <a:ext cx="1178455" cy="364249"/>
          </a:xfrm>
          <a:prstGeom prst="rect">
            <a:avLst/>
          </a:prstGeom>
        </p:spPr>
      </p:pic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E124BA05-B521-48AC-9089-8BDA874B587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7010400" y="0"/>
            <a:ext cx="5181600" cy="68580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fi-FI" dirty="0"/>
              <a:t>Kaavio tai taulukko</a:t>
            </a:r>
          </a:p>
        </p:txBody>
      </p:sp>
    </p:spTree>
    <p:extLst>
      <p:ext uri="{BB962C8B-B14F-4D97-AF65-F5344CB8AC3E}">
        <p14:creationId xmlns:p14="http://schemas.microsoft.com/office/powerpoint/2010/main" val="2852348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Kuvan paikkamerkki 3">
            <a:extLst>
              <a:ext uri="{FF2B5EF4-FFF2-40B4-BE49-F238E27FC236}">
                <a16:creationId xmlns:a16="http://schemas.microsoft.com/office/drawing/2014/main" id="{89B53E1B-529C-4495-A9F7-6D657A57A65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57BDE8F6-CD42-4E98-B530-B4FE189BA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2302"/>
            <a:ext cx="10515600" cy="1930399"/>
          </a:xfrm>
        </p:spPr>
        <p:txBody>
          <a:bodyPr anchor="b" anchorCtr="0">
            <a:normAutofit/>
          </a:bodyPr>
          <a:lstStyle>
            <a:lvl1pPr>
              <a:defRPr sz="4500">
                <a:solidFill>
                  <a:schemeClr val="bg1"/>
                </a:solidFill>
                <a:effectLst>
                  <a:outerShdw blurRad="1016000" algn="ctr" rotWithShape="0">
                    <a:prstClr val="black">
                      <a:alpha val="17000"/>
                    </a:prstClr>
                  </a:outerShdw>
                </a:effectLst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47317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siv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65A74EE-4238-469A-B37D-8B024A4E8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5801"/>
            <a:ext cx="10515600" cy="1734333"/>
          </a:xfrm>
        </p:spPr>
        <p:txBody>
          <a:bodyPr anchor="b" anchorCtr="0">
            <a:normAutofit/>
          </a:bodyPr>
          <a:lstStyle>
            <a:lvl1pPr>
              <a:defRPr sz="45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E29E02A-B073-4009-BCED-B23446BB3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22577"/>
            <a:ext cx="10515600" cy="354962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>
                <a:solidFill>
                  <a:schemeClr val="tx2"/>
                </a:solidFill>
              </a:defRPr>
            </a:lvl1pPr>
            <a:lvl2pPr marL="342900" indent="0">
              <a:buFontTx/>
              <a:buNone/>
              <a:defRPr sz="2100">
                <a:solidFill>
                  <a:schemeClr val="tx2"/>
                </a:solidFill>
              </a:defRPr>
            </a:lvl2pPr>
            <a:lvl3pPr marL="685800" indent="0">
              <a:buFontTx/>
              <a:buNone/>
              <a:defRPr sz="1800">
                <a:solidFill>
                  <a:schemeClr val="tx2"/>
                </a:solidFill>
              </a:defRPr>
            </a:lvl3pPr>
            <a:lvl4pPr marL="1028700" indent="0">
              <a:buFontTx/>
              <a:buNone/>
              <a:defRPr sz="1500">
                <a:solidFill>
                  <a:schemeClr val="tx2"/>
                </a:solidFill>
              </a:defRPr>
            </a:lvl4pPr>
            <a:lvl5pPr marL="1371600" indent="0">
              <a:buFontTx/>
              <a:buNone/>
              <a:defRPr sz="1350">
                <a:solidFill>
                  <a:schemeClr val="tx2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7" name="Kuva 6" descr="Pohjois-Karjalan maakuntaliiton logo.">
            <a:extLst>
              <a:ext uri="{FF2B5EF4-FFF2-40B4-BE49-F238E27FC236}">
                <a16:creationId xmlns:a16="http://schemas.microsoft.com/office/drawing/2014/main" id="{F6AA6C7E-694D-448B-95DE-38C177E1370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44353"/>
            <a:ext cx="1178455" cy="36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5541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/graaf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7BDE8F6-CD42-4E98-B530-B4FE189BA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2302"/>
            <a:ext cx="10515600" cy="1930399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A55D3966-6F2A-4569-A0D0-683657527D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0" y="2776538"/>
            <a:ext cx="12192000" cy="4081462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</a:lstStyle>
          <a:p>
            <a:pPr lvl="0"/>
            <a:r>
              <a:rPr lang="fi-FI" dirty="0"/>
              <a:t>Kaavio tai taulukko</a:t>
            </a:r>
          </a:p>
        </p:txBody>
      </p:sp>
    </p:spTree>
    <p:extLst>
      <p:ext uri="{BB962C8B-B14F-4D97-AF65-F5344CB8AC3E}">
        <p14:creationId xmlns:p14="http://schemas.microsoft.com/office/powerpoint/2010/main" val="37063431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iitos siv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A8D101-592B-4140-AF7D-FCFCAB95E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12587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pic>
        <p:nvPicPr>
          <p:cNvPr id="10" name="Kuva 9" descr="Facebook">
            <a:extLst>
              <a:ext uri="{FF2B5EF4-FFF2-40B4-BE49-F238E27FC236}">
                <a16:creationId xmlns:a16="http://schemas.microsoft.com/office/drawing/2014/main" id="{7AE7545F-8AB2-164E-8895-7EC952847B2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4909" y="5246954"/>
            <a:ext cx="286315" cy="286315"/>
          </a:xfrm>
          <a:prstGeom prst="rect">
            <a:avLst/>
          </a:prstGeom>
        </p:spPr>
      </p:pic>
      <p:pic>
        <p:nvPicPr>
          <p:cNvPr id="12" name="Kuva 11" descr="Instagram">
            <a:extLst>
              <a:ext uri="{FF2B5EF4-FFF2-40B4-BE49-F238E27FC236}">
                <a16:creationId xmlns:a16="http://schemas.microsoft.com/office/drawing/2014/main" id="{D0FBF97E-FCA7-D441-917B-FE7F6F8379F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43729" y="5246954"/>
            <a:ext cx="286315" cy="286315"/>
          </a:xfrm>
          <a:prstGeom prst="rect">
            <a:avLst/>
          </a:prstGeom>
        </p:spPr>
      </p:pic>
      <p:pic>
        <p:nvPicPr>
          <p:cNvPr id="14" name="Kuva 13" descr="Linkedin">
            <a:extLst>
              <a:ext uri="{FF2B5EF4-FFF2-40B4-BE49-F238E27FC236}">
                <a16:creationId xmlns:a16="http://schemas.microsoft.com/office/drawing/2014/main" id="{BF5C82A8-3CF6-FB49-ADBE-D13237906E3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195" y="5254886"/>
            <a:ext cx="286315" cy="286315"/>
          </a:xfrm>
          <a:prstGeom prst="rect">
            <a:avLst/>
          </a:prstGeom>
        </p:spPr>
      </p:pic>
      <p:pic>
        <p:nvPicPr>
          <p:cNvPr id="16" name="Kuva 15" descr="Twitter">
            <a:extLst>
              <a:ext uri="{FF2B5EF4-FFF2-40B4-BE49-F238E27FC236}">
                <a16:creationId xmlns:a16="http://schemas.microsoft.com/office/drawing/2014/main" id="{83C80822-B407-B84A-9EEA-3AD31FF65512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22941" y="5300918"/>
            <a:ext cx="284183" cy="232351"/>
          </a:xfrm>
          <a:prstGeom prst="rect">
            <a:avLst/>
          </a:prstGeom>
        </p:spPr>
      </p:pic>
      <p:pic>
        <p:nvPicPr>
          <p:cNvPr id="18" name="Kuva 17" descr="Youtube">
            <a:extLst>
              <a:ext uri="{FF2B5EF4-FFF2-40B4-BE49-F238E27FC236}">
                <a16:creationId xmlns:a16="http://schemas.microsoft.com/office/drawing/2014/main" id="{8FD74833-C2D1-B34C-BF20-2068E942F06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73183" y="5302842"/>
            <a:ext cx="286315" cy="199880"/>
          </a:xfrm>
          <a:prstGeom prst="rect">
            <a:avLst/>
          </a:prstGeom>
        </p:spPr>
      </p:pic>
      <p:pic>
        <p:nvPicPr>
          <p:cNvPr id="20" name="Kuva 19" descr="Homepage">
            <a:extLst>
              <a:ext uri="{FF2B5EF4-FFF2-40B4-BE49-F238E27FC236}">
                <a16:creationId xmlns:a16="http://schemas.microsoft.com/office/drawing/2014/main" id="{D6840F7C-0007-BD4A-8DE5-E23C927E1B72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81390" y="5262816"/>
            <a:ext cx="285583" cy="270452"/>
          </a:xfrm>
          <a:prstGeom prst="rect">
            <a:avLst/>
          </a:prstGeom>
        </p:spPr>
      </p:pic>
      <p:sp>
        <p:nvSpPr>
          <p:cNvPr id="21" name="Tekstiruutu 20">
            <a:extLst>
              <a:ext uri="{FF2B5EF4-FFF2-40B4-BE49-F238E27FC236}">
                <a16:creationId xmlns:a16="http://schemas.microsoft.com/office/drawing/2014/main" id="{E936287C-2C0E-7C41-87C3-708F4C0576DE}"/>
              </a:ext>
            </a:extLst>
          </p:cNvPr>
          <p:cNvSpPr txBox="1"/>
          <p:nvPr/>
        </p:nvSpPr>
        <p:spPr>
          <a:xfrm>
            <a:off x="1405639" y="5637794"/>
            <a:ext cx="912429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 err="1"/>
              <a:t>pohjois-karjala.fi</a:t>
            </a:r>
            <a:endParaRPr lang="fi-FI" sz="825" dirty="0"/>
          </a:p>
        </p:txBody>
      </p:sp>
      <p:sp>
        <p:nvSpPr>
          <p:cNvPr id="22" name="Tekstiruutu 21">
            <a:extLst>
              <a:ext uri="{FF2B5EF4-FFF2-40B4-BE49-F238E27FC236}">
                <a16:creationId xmlns:a16="http://schemas.microsoft.com/office/drawing/2014/main" id="{A620CDE6-F01B-9C4F-A356-E4D189803164}"/>
              </a:ext>
            </a:extLst>
          </p:cNvPr>
          <p:cNvSpPr txBox="1"/>
          <p:nvPr/>
        </p:nvSpPr>
        <p:spPr>
          <a:xfrm>
            <a:off x="3037951" y="5637794"/>
            <a:ext cx="934871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/>
              <a:t>@</a:t>
            </a:r>
            <a:r>
              <a:rPr lang="fi-FI" sz="825" dirty="0" err="1"/>
              <a:t>pohjois</a:t>
            </a:r>
            <a:r>
              <a:rPr lang="fi-FI" sz="825" dirty="0"/>
              <a:t>-karjala</a:t>
            </a:r>
          </a:p>
        </p:txBody>
      </p:sp>
      <p:sp>
        <p:nvSpPr>
          <p:cNvPr id="23" name="Tekstiruutu 22">
            <a:extLst>
              <a:ext uri="{FF2B5EF4-FFF2-40B4-BE49-F238E27FC236}">
                <a16:creationId xmlns:a16="http://schemas.microsoft.com/office/drawing/2014/main" id="{9E32A200-20C4-EF4C-B1BC-344921BF884F}"/>
              </a:ext>
            </a:extLst>
          </p:cNvPr>
          <p:cNvSpPr txBox="1"/>
          <p:nvPr/>
        </p:nvSpPr>
        <p:spPr>
          <a:xfrm>
            <a:off x="4811918" y="5637794"/>
            <a:ext cx="601447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/>
              <a:t>@</a:t>
            </a:r>
            <a:r>
              <a:rPr lang="fi-FI" sz="825" dirty="0" err="1"/>
              <a:t>pkliitto</a:t>
            </a:r>
            <a:endParaRPr lang="fi-FI" sz="825" dirty="0"/>
          </a:p>
        </p:txBody>
      </p:sp>
      <p:sp>
        <p:nvSpPr>
          <p:cNvPr id="24" name="Tekstiruutu 23">
            <a:extLst>
              <a:ext uri="{FF2B5EF4-FFF2-40B4-BE49-F238E27FC236}">
                <a16:creationId xmlns:a16="http://schemas.microsoft.com/office/drawing/2014/main" id="{F9F3BC93-CC75-1641-A6F8-4FAD98A8B232}"/>
              </a:ext>
            </a:extLst>
          </p:cNvPr>
          <p:cNvSpPr txBox="1"/>
          <p:nvPr/>
        </p:nvSpPr>
        <p:spPr>
          <a:xfrm>
            <a:off x="6133885" y="5644015"/>
            <a:ext cx="950901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/>
              <a:t>@</a:t>
            </a:r>
            <a:r>
              <a:rPr lang="fi-FI" sz="825" dirty="0" err="1"/>
              <a:t>pohjois_karjala</a:t>
            </a:r>
            <a:endParaRPr lang="fi-FI" sz="825" dirty="0"/>
          </a:p>
        </p:txBody>
      </p:sp>
      <p:sp>
        <p:nvSpPr>
          <p:cNvPr id="25" name="Tekstiruutu 24">
            <a:extLst>
              <a:ext uri="{FF2B5EF4-FFF2-40B4-BE49-F238E27FC236}">
                <a16:creationId xmlns:a16="http://schemas.microsoft.com/office/drawing/2014/main" id="{CBE2D9D6-B819-B645-AD10-D5AED646DB53}"/>
              </a:ext>
            </a:extLst>
          </p:cNvPr>
          <p:cNvSpPr txBox="1"/>
          <p:nvPr/>
        </p:nvSpPr>
        <p:spPr>
          <a:xfrm>
            <a:off x="7556515" y="5648397"/>
            <a:ext cx="1210588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 err="1"/>
              <a:t>linkedin.com</a:t>
            </a:r>
            <a:r>
              <a:rPr lang="fi-FI" sz="825" dirty="0"/>
              <a:t>/</a:t>
            </a:r>
            <a:r>
              <a:rPr lang="fi-FI" sz="825" dirty="0" err="1"/>
              <a:t>company</a:t>
            </a:r>
            <a:r>
              <a:rPr lang="fi-FI" sz="825" dirty="0"/>
              <a:t>/</a:t>
            </a:r>
          </a:p>
          <a:p>
            <a:r>
              <a:rPr lang="fi-FI" sz="825" dirty="0" err="1"/>
              <a:t>pohjois</a:t>
            </a:r>
            <a:r>
              <a:rPr lang="fi-FI" sz="825" dirty="0"/>
              <a:t>-karjala</a:t>
            </a:r>
          </a:p>
        </p:txBody>
      </p:sp>
      <p:sp>
        <p:nvSpPr>
          <p:cNvPr id="26" name="Tekstiruutu 25">
            <a:extLst>
              <a:ext uri="{FF2B5EF4-FFF2-40B4-BE49-F238E27FC236}">
                <a16:creationId xmlns:a16="http://schemas.microsoft.com/office/drawing/2014/main" id="{CD5E4FA1-8A71-A044-9162-E55072E69DA8}"/>
              </a:ext>
            </a:extLst>
          </p:cNvPr>
          <p:cNvSpPr txBox="1"/>
          <p:nvPr/>
        </p:nvSpPr>
        <p:spPr>
          <a:xfrm>
            <a:off x="9215747" y="5648397"/>
            <a:ext cx="154401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 err="1"/>
              <a:t>youtube.com</a:t>
            </a:r>
            <a:r>
              <a:rPr lang="fi-FI" sz="825" dirty="0"/>
              <a:t>/</a:t>
            </a:r>
            <a:r>
              <a:rPr lang="fi-FI" sz="825" dirty="0" err="1"/>
              <a:t>pkmaakuntaliitto</a:t>
            </a:r>
            <a:endParaRPr lang="fi-FI" sz="825" dirty="0"/>
          </a:p>
        </p:txBody>
      </p:sp>
      <p:pic>
        <p:nvPicPr>
          <p:cNvPr id="27" name="Kuva 26" descr="Regional Council of North Karelia logo.">
            <a:extLst>
              <a:ext uri="{FF2B5EF4-FFF2-40B4-BE49-F238E27FC236}">
                <a16:creationId xmlns:a16="http://schemas.microsoft.com/office/drawing/2014/main" id="{44D1F7B9-1399-B248-B8E3-E9C2D73F3598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15954" y="780246"/>
            <a:ext cx="3760095" cy="913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7612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siv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594EBA-F730-4743-9467-70436CBFF2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573337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DD5B1C9-DC88-4B30-A9A5-5A8E26FDA1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0519"/>
            <a:ext cx="9144000" cy="550862"/>
          </a:xfrm>
        </p:spPr>
        <p:txBody>
          <a:bodyPr>
            <a:normAutofit/>
          </a:bodyPr>
          <a:lstStyle>
            <a:lvl1pPr marL="0" indent="0" algn="ctr">
              <a:buNone/>
              <a:defRPr sz="21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8" name="Kuva 7" descr="Regional Council of North Karelia logo.">
            <a:extLst>
              <a:ext uri="{FF2B5EF4-FFF2-40B4-BE49-F238E27FC236}">
                <a16:creationId xmlns:a16="http://schemas.microsoft.com/office/drawing/2014/main" id="{9AD1543A-A529-43AD-9D07-32029B6E7AF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15955" y="5077704"/>
            <a:ext cx="3752637" cy="837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8894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siv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65A74EE-4238-469A-B37D-8B024A4E8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5801"/>
            <a:ext cx="10515600" cy="1734333"/>
          </a:xfrm>
        </p:spPr>
        <p:txBody>
          <a:bodyPr anchor="b" anchorCtr="0">
            <a:normAutofit/>
          </a:bodyPr>
          <a:lstStyle>
            <a:lvl1pPr>
              <a:defRPr sz="45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E29E02A-B073-4009-BCED-B23446BB3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22577"/>
            <a:ext cx="10515600" cy="354962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>
                <a:solidFill>
                  <a:schemeClr val="tx2"/>
                </a:solidFill>
              </a:defRPr>
            </a:lvl1pPr>
            <a:lvl2pPr marL="342900" indent="0">
              <a:buFontTx/>
              <a:buNone/>
              <a:defRPr sz="2100">
                <a:solidFill>
                  <a:schemeClr val="tx2"/>
                </a:solidFill>
              </a:defRPr>
            </a:lvl2pPr>
            <a:lvl3pPr marL="685800" indent="0">
              <a:buFontTx/>
              <a:buNone/>
              <a:defRPr sz="1800">
                <a:solidFill>
                  <a:schemeClr val="tx2"/>
                </a:solidFill>
              </a:defRPr>
            </a:lvl3pPr>
            <a:lvl4pPr marL="1028700" indent="0">
              <a:buFontTx/>
              <a:buNone/>
              <a:defRPr sz="1500">
                <a:solidFill>
                  <a:schemeClr val="tx2"/>
                </a:solidFill>
              </a:defRPr>
            </a:lvl4pPr>
            <a:lvl5pPr marL="1371600" indent="0">
              <a:buFontTx/>
              <a:buNone/>
              <a:defRPr sz="1350">
                <a:solidFill>
                  <a:schemeClr val="tx2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7" name="Kuva 6" descr="Regional Council of North Karelia logo.">
            <a:extLst>
              <a:ext uri="{FF2B5EF4-FFF2-40B4-BE49-F238E27FC236}">
                <a16:creationId xmlns:a16="http://schemas.microsoft.com/office/drawing/2014/main" id="{F6AA6C7E-694D-448B-95DE-38C177E1370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62707"/>
            <a:ext cx="1178455" cy="328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2656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Väliotsikkosiv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A04528-94EB-4795-AAC7-675EEF0C8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6315"/>
            <a:ext cx="10515600" cy="2852737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5302A70-93F7-4C7B-8607-D5E5891582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008440"/>
            <a:ext cx="10515600" cy="554037"/>
          </a:xfrm>
        </p:spPr>
        <p:txBody>
          <a:bodyPr>
            <a:normAutofit/>
          </a:bodyPr>
          <a:lstStyle>
            <a:lvl1pPr marL="0" indent="0" algn="ctr">
              <a:buNone/>
              <a:defRPr sz="21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8" name="Kuva 7" descr="Regional Council of North Karelia logo.">
            <a:extLst>
              <a:ext uri="{FF2B5EF4-FFF2-40B4-BE49-F238E27FC236}">
                <a16:creationId xmlns:a16="http://schemas.microsoft.com/office/drawing/2014/main" id="{16EC95A5-48E0-48A3-8DD3-77EEDF16CB0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5355" y="6363821"/>
            <a:ext cx="1181291" cy="32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2648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stosiv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A04528-94EB-4795-AAC7-675EEF0C8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813" y="657727"/>
            <a:ext cx="5623903" cy="5478379"/>
          </a:xfrm>
        </p:spPr>
        <p:txBody>
          <a:bodyPr anchor="ctr" anchorCtr="0">
            <a:normAutofit/>
          </a:bodyPr>
          <a:lstStyle>
            <a:lvl1pPr algn="l">
              <a:defRPr sz="54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Suorakulmio: Vastakkaiset kulmat leikattu 3">
            <a:extLst>
              <a:ext uri="{FF2B5EF4-FFF2-40B4-BE49-F238E27FC236}">
                <a16:creationId xmlns:a16="http://schemas.microsoft.com/office/drawing/2014/main" id="{FABB6FEC-6A90-47D1-9C93-989BA519E79D}"/>
              </a:ext>
            </a:extLst>
          </p:cNvPr>
          <p:cNvSpPr/>
          <p:nvPr/>
        </p:nvSpPr>
        <p:spPr>
          <a:xfrm>
            <a:off x="6721572" y="-6168"/>
            <a:ext cx="5486537" cy="6882295"/>
          </a:xfrm>
          <a:custGeom>
            <a:avLst/>
            <a:gdLst>
              <a:gd name="connsiteX0" fmla="*/ 6 w 6052458"/>
              <a:gd name="connsiteY0" fmla="*/ 2750492 h 7200901"/>
              <a:gd name="connsiteX1" fmla="*/ 2311846 w 6052458"/>
              <a:gd name="connsiteY1" fmla="*/ 2750512 h 7200901"/>
              <a:gd name="connsiteX2" fmla="*/ 3026229 w 6052458"/>
              <a:gd name="connsiteY2" fmla="*/ 0 h 7200901"/>
              <a:gd name="connsiteX3" fmla="*/ 3740612 w 6052458"/>
              <a:gd name="connsiteY3" fmla="*/ 2750512 h 7200901"/>
              <a:gd name="connsiteX4" fmla="*/ 6052452 w 6052458"/>
              <a:gd name="connsiteY4" fmla="*/ 2750492 h 7200901"/>
              <a:gd name="connsiteX5" fmla="*/ 4182125 w 6052458"/>
              <a:gd name="connsiteY5" fmla="*/ 4450383 h 7200901"/>
              <a:gd name="connsiteX6" fmla="*/ 4896537 w 6052458"/>
              <a:gd name="connsiteY6" fmla="*/ 7200883 h 7200901"/>
              <a:gd name="connsiteX7" fmla="*/ 3026229 w 6052458"/>
              <a:gd name="connsiteY7" fmla="*/ 5500961 h 7200901"/>
              <a:gd name="connsiteX8" fmla="*/ 1155921 w 6052458"/>
              <a:gd name="connsiteY8" fmla="*/ 7200883 h 7200901"/>
              <a:gd name="connsiteX9" fmla="*/ 1870333 w 6052458"/>
              <a:gd name="connsiteY9" fmla="*/ 4450383 h 7200901"/>
              <a:gd name="connsiteX10" fmla="*/ 6 w 6052458"/>
              <a:gd name="connsiteY10" fmla="*/ 2750492 h 7200901"/>
              <a:gd name="connsiteX0" fmla="*/ 0 w 6052446"/>
              <a:gd name="connsiteY0" fmla="*/ 2772264 h 7222655"/>
              <a:gd name="connsiteX1" fmla="*/ 2311840 w 6052446"/>
              <a:gd name="connsiteY1" fmla="*/ 2772284 h 7222655"/>
              <a:gd name="connsiteX2" fmla="*/ 5442852 w 6052446"/>
              <a:gd name="connsiteY2" fmla="*/ 0 h 7222655"/>
              <a:gd name="connsiteX3" fmla="*/ 3740606 w 6052446"/>
              <a:gd name="connsiteY3" fmla="*/ 2772284 h 7222655"/>
              <a:gd name="connsiteX4" fmla="*/ 6052446 w 6052446"/>
              <a:gd name="connsiteY4" fmla="*/ 2772264 h 7222655"/>
              <a:gd name="connsiteX5" fmla="*/ 4182119 w 6052446"/>
              <a:gd name="connsiteY5" fmla="*/ 4472155 h 7222655"/>
              <a:gd name="connsiteX6" fmla="*/ 4896531 w 6052446"/>
              <a:gd name="connsiteY6" fmla="*/ 7222655 h 7222655"/>
              <a:gd name="connsiteX7" fmla="*/ 3026223 w 6052446"/>
              <a:gd name="connsiteY7" fmla="*/ 5522733 h 7222655"/>
              <a:gd name="connsiteX8" fmla="*/ 1155915 w 6052446"/>
              <a:gd name="connsiteY8" fmla="*/ 7222655 h 7222655"/>
              <a:gd name="connsiteX9" fmla="*/ 1870327 w 6052446"/>
              <a:gd name="connsiteY9" fmla="*/ 4472155 h 7222655"/>
              <a:gd name="connsiteX10" fmla="*/ 0 w 6052446"/>
              <a:gd name="connsiteY10" fmla="*/ 2772264 h 7222655"/>
              <a:gd name="connsiteX0" fmla="*/ 0 w 6052446"/>
              <a:gd name="connsiteY0" fmla="*/ 2772264 h 7222655"/>
              <a:gd name="connsiteX1" fmla="*/ 2311840 w 6052446"/>
              <a:gd name="connsiteY1" fmla="*/ 2772284 h 7222655"/>
              <a:gd name="connsiteX2" fmla="*/ 5442852 w 6052446"/>
              <a:gd name="connsiteY2" fmla="*/ 0 h 7222655"/>
              <a:gd name="connsiteX3" fmla="*/ 5471435 w 6052446"/>
              <a:gd name="connsiteY3" fmla="*/ 1161198 h 7222655"/>
              <a:gd name="connsiteX4" fmla="*/ 6052446 w 6052446"/>
              <a:gd name="connsiteY4" fmla="*/ 2772264 h 7222655"/>
              <a:gd name="connsiteX5" fmla="*/ 4182119 w 6052446"/>
              <a:gd name="connsiteY5" fmla="*/ 4472155 h 7222655"/>
              <a:gd name="connsiteX6" fmla="*/ 4896531 w 6052446"/>
              <a:gd name="connsiteY6" fmla="*/ 7222655 h 7222655"/>
              <a:gd name="connsiteX7" fmla="*/ 3026223 w 6052446"/>
              <a:gd name="connsiteY7" fmla="*/ 5522733 h 7222655"/>
              <a:gd name="connsiteX8" fmla="*/ 1155915 w 6052446"/>
              <a:gd name="connsiteY8" fmla="*/ 7222655 h 7222655"/>
              <a:gd name="connsiteX9" fmla="*/ 1870327 w 6052446"/>
              <a:gd name="connsiteY9" fmla="*/ 4472155 h 7222655"/>
              <a:gd name="connsiteX10" fmla="*/ 0 w 6052446"/>
              <a:gd name="connsiteY10" fmla="*/ 2772264 h 7222655"/>
              <a:gd name="connsiteX0" fmla="*/ 0 w 6052446"/>
              <a:gd name="connsiteY0" fmla="*/ 2786723 h 7237114"/>
              <a:gd name="connsiteX1" fmla="*/ 3531040 w 6052446"/>
              <a:gd name="connsiteY1" fmla="*/ 0 h 7237114"/>
              <a:gd name="connsiteX2" fmla="*/ 5442852 w 6052446"/>
              <a:gd name="connsiteY2" fmla="*/ 14459 h 7237114"/>
              <a:gd name="connsiteX3" fmla="*/ 5471435 w 6052446"/>
              <a:gd name="connsiteY3" fmla="*/ 1175657 h 7237114"/>
              <a:gd name="connsiteX4" fmla="*/ 6052446 w 6052446"/>
              <a:gd name="connsiteY4" fmla="*/ 2786723 h 7237114"/>
              <a:gd name="connsiteX5" fmla="*/ 4182119 w 6052446"/>
              <a:gd name="connsiteY5" fmla="*/ 4486614 h 7237114"/>
              <a:gd name="connsiteX6" fmla="*/ 4896531 w 6052446"/>
              <a:gd name="connsiteY6" fmla="*/ 7237114 h 7237114"/>
              <a:gd name="connsiteX7" fmla="*/ 3026223 w 6052446"/>
              <a:gd name="connsiteY7" fmla="*/ 5537192 h 7237114"/>
              <a:gd name="connsiteX8" fmla="*/ 1155915 w 6052446"/>
              <a:gd name="connsiteY8" fmla="*/ 7237114 h 7237114"/>
              <a:gd name="connsiteX9" fmla="*/ 1870327 w 6052446"/>
              <a:gd name="connsiteY9" fmla="*/ 4486614 h 7237114"/>
              <a:gd name="connsiteX10" fmla="*/ 0 w 6052446"/>
              <a:gd name="connsiteY10" fmla="*/ 2786723 h 7237114"/>
              <a:gd name="connsiteX0" fmla="*/ 0 w 6063332"/>
              <a:gd name="connsiteY0" fmla="*/ 3548723 h 7237114"/>
              <a:gd name="connsiteX1" fmla="*/ 3541926 w 6063332"/>
              <a:gd name="connsiteY1" fmla="*/ 0 h 7237114"/>
              <a:gd name="connsiteX2" fmla="*/ 5453738 w 6063332"/>
              <a:gd name="connsiteY2" fmla="*/ 14459 h 7237114"/>
              <a:gd name="connsiteX3" fmla="*/ 5482321 w 6063332"/>
              <a:gd name="connsiteY3" fmla="*/ 1175657 h 7237114"/>
              <a:gd name="connsiteX4" fmla="*/ 6063332 w 6063332"/>
              <a:gd name="connsiteY4" fmla="*/ 2786723 h 7237114"/>
              <a:gd name="connsiteX5" fmla="*/ 4193005 w 6063332"/>
              <a:gd name="connsiteY5" fmla="*/ 4486614 h 7237114"/>
              <a:gd name="connsiteX6" fmla="*/ 4907417 w 6063332"/>
              <a:gd name="connsiteY6" fmla="*/ 7237114 h 7237114"/>
              <a:gd name="connsiteX7" fmla="*/ 3037109 w 6063332"/>
              <a:gd name="connsiteY7" fmla="*/ 5537192 h 7237114"/>
              <a:gd name="connsiteX8" fmla="*/ 1166801 w 6063332"/>
              <a:gd name="connsiteY8" fmla="*/ 7237114 h 7237114"/>
              <a:gd name="connsiteX9" fmla="*/ 1881213 w 6063332"/>
              <a:gd name="connsiteY9" fmla="*/ 4486614 h 7237114"/>
              <a:gd name="connsiteX10" fmla="*/ 0 w 6063332"/>
              <a:gd name="connsiteY10" fmla="*/ 3548723 h 7237114"/>
              <a:gd name="connsiteX0" fmla="*/ 0 w 6063332"/>
              <a:gd name="connsiteY0" fmla="*/ 3548723 h 7237114"/>
              <a:gd name="connsiteX1" fmla="*/ 3541926 w 6063332"/>
              <a:gd name="connsiteY1" fmla="*/ 0 h 7237114"/>
              <a:gd name="connsiteX2" fmla="*/ 5453738 w 6063332"/>
              <a:gd name="connsiteY2" fmla="*/ 14459 h 7237114"/>
              <a:gd name="connsiteX3" fmla="*/ 5482321 w 6063332"/>
              <a:gd name="connsiteY3" fmla="*/ 1175657 h 7237114"/>
              <a:gd name="connsiteX4" fmla="*/ 6063332 w 6063332"/>
              <a:gd name="connsiteY4" fmla="*/ 2786723 h 7237114"/>
              <a:gd name="connsiteX5" fmla="*/ 4193005 w 6063332"/>
              <a:gd name="connsiteY5" fmla="*/ 4486614 h 7237114"/>
              <a:gd name="connsiteX6" fmla="*/ 5517017 w 6063332"/>
              <a:gd name="connsiteY6" fmla="*/ 5952600 h 7237114"/>
              <a:gd name="connsiteX7" fmla="*/ 3037109 w 6063332"/>
              <a:gd name="connsiteY7" fmla="*/ 5537192 h 7237114"/>
              <a:gd name="connsiteX8" fmla="*/ 1166801 w 6063332"/>
              <a:gd name="connsiteY8" fmla="*/ 7237114 h 7237114"/>
              <a:gd name="connsiteX9" fmla="*/ 1881213 w 6063332"/>
              <a:gd name="connsiteY9" fmla="*/ 4486614 h 7237114"/>
              <a:gd name="connsiteX10" fmla="*/ 0 w 6063332"/>
              <a:gd name="connsiteY10" fmla="*/ 3548723 h 7237114"/>
              <a:gd name="connsiteX0" fmla="*/ 0 w 6063332"/>
              <a:gd name="connsiteY0" fmla="*/ 3548723 h 7237114"/>
              <a:gd name="connsiteX1" fmla="*/ 3541926 w 6063332"/>
              <a:gd name="connsiteY1" fmla="*/ 0 h 7237114"/>
              <a:gd name="connsiteX2" fmla="*/ 5453738 w 6063332"/>
              <a:gd name="connsiteY2" fmla="*/ 14459 h 7237114"/>
              <a:gd name="connsiteX3" fmla="*/ 5482321 w 6063332"/>
              <a:gd name="connsiteY3" fmla="*/ 1175657 h 7237114"/>
              <a:gd name="connsiteX4" fmla="*/ 6063332 w 6063332"/>
              <a:gd name="connsiteY4" fmla="*/ 2786723 h 7237114"/>
              <a:gd name="connsiteX5" fmla="*/ 4193005 w 6063332"/>
              <a:gd name="connsiteY5" fmla="*/ 4486614 h 7237114"/>
              <a:gd name="connsiteX6" fmla="*/ 5517017 w 6063332"/>
              <a:gd name="connsiteY6" fmla="*/ 5952600 h 7237114"/>
              <a:gd name="connsiteX7" fmla="*/ 5519051 w 6063332"/>
              <a:gd name="connsiteY7" fmla="*/ 6908792 h 7237114"/>
              <a:gd name="connsiteX8" fmla="*/ 1166801 w 6063332"/>
              <a:gd name="connsiteY8" fmla="*/ 7237114 h 7237114"/>
              <a:gd name="connsiteX9" fmla="*/ 1881213 w 6063332"/>
              <a:gd name="connsiteY9" fmla="*/ 4486614 h 7237114"/>
              <a:gd name="connsiteX10" fmla="*/ 0 w 6063332"/>
              <a:gd name="connsiteY10" fmla="*/ 3548723 h 72371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4193005 w 6063332"/>
              <a:gd name="connsiteY5" fmla="*/ 4486614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1881213 w 6063332"/>
              <a:gd name="connsiteY9" fmla="*/ 4486614 h 7084714"/>
              <a:gd name="connsiteX10" fmla="*/ 0 w 6063332"/>
              <a:gd name="connsiteY10" fmla="*/ 3548723 h 70847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4193005 w 6063332"/>
              <a:gd name="connsiteY5" fmla="*/ 4486614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3470527 w 6063332"/>
              <a:gd name="connsiteY9" fmla="*/ 6957671 h 7084714"/>
              <a:gd name="connsiteX10" fmla="*/ 0 w 6063332"/>
              <a:gd name="connsiteY10" fmla="*/ 3548723 h 70847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2919376 w 6063332"/>
              <a:gd name="connsiteY5" fmla="*/ 3256529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3470527 w 6063332"/>
              <a:gd name="connsiteY9" fmla="*/ 6957671 h 7084714"/>
              <a:gd name="connsiteX10" fmla="*/ 0 w 6063332"/>
              <a:gd name="connsiteY10" fmla="*/ 3548723 h 70847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2244462 w 6063332"/>
              <a:gd name="connsiteY5" fmla="*/ 3713729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3470527 w 6063332"/>
              <a:gd name="connsiteY9" fmla="*/ 6957671 h 7084714"/>
              <a:gd name="connsiteX10" fmla="*/ 0 w 6063332"/>
              <a:gd name="connsiteY10" fmla="*/ 3548723 h 7084714"/>
              <a:gd name="connsiteX0" fmla="*/ 0 w 5519051"/>
              <a:gd name="connsiteY0" fmla="*/ 3548723 h 7084714"/>
              <a:gd name="connsiteX1" fmla="*/ 3541926 w 5519051"/>
              <a:gd name="connsiteY1" fmla="*/ 0 h 7084714"/>
              <a:gd name="connsiteX2" fmla="*/ 5453738 w 5519051"/>
              <a:gd name="connsiteY2" fmla="*/ 14459 h 7084714"/>
              <a:gd name="connsiteX3" fmla="*/ 5482321 w 5519051"/>
              <a:gd name="connsiteY3" fmla="*/ 1175657 h 7084714"/>
              <a:gd name="connsiteX4" fmla="*/ 5116275 w 5519051"/>
              <a:gd name="connsiteY4" fmla="*/ 1371581 h 7084714"/>
              <a:gd name="connsiteX5" fmla="*/ 2244462 w 5519051"/>
              <a:gd name="connsiteY5" fmla="*/ 3713729 h 7084714"/>
              <a:gd name="connsiteX6" fmla="*/ 5517017 w 5519051"/>
              <a:gd name="connsiteY6" fmla="*/ 5952600 h 7084714"/>
              <a:gd name="connsiteX7" fmla="*/ 5519051 w 5519051"/>
              <a:gd name="connsiteY7" fmla="*/ 6908792 h 7084714"/>
              <a:gd name="connsiteX8" fmla="*/ 4454286 w 5519051"/>
              <a:gd name="connsiteY8" fmla="*/ 7084714 h 7084714"/>
              <a:gd name="connsiteX9" fmla="*/ 3470527 w 5519051"/>
              <a:gd name="connsiteY9" fmla="*/ 6957671 h 7084714"/>
              <a:gd name="connsiteX10" fmla="*/ 0 w 5519051"/>
              <a:gd name="connsiteY10" fmla="*/ 3548723 h 7084714"/>
              <a:gd name="connsiteX0" fmla="*/ 0 w 5376811"/>
              <a:gd name="connsiteY0" fmla="*/ 3563963 h 7084714"/>
              <a:gd name="connsiteX1" fmla="*/ 3399686 w 5376811"/>
              <a:gd name="connsiteY1" fmla="*/ 0 h 7084714"/>
              <a:gd name="connsiteX2" fmla="*/ 5311498 w 5376811"/>
              <a:gd name="connsiteY2" fmla="*/ 14459 h 7084714"/>
              <a:gd name="connsiteX3" fmla="*/ 5340081 w 5376811"/>
              <a:gd name="connsiteY3" fmla="*/ 1175657 h 7084714"/>
              <a:gd name="connsiteX4" fmla="*/ 4974035 w 5376811"/>
              <a:gd name="connsiteY4" fmla="*/ 1371581 h 7084714"/>
              <a:gd name="connsiteX5" fmla="*/ 2102222 w 5376811"/>
              <a:gd name="connsiteY5" fmla="*/ 3713729 h 7084714"/>
              <a:gd name="connsiteX6" fmla="*/ 5374777 w 5376811"/>
              <a:gd name="connsiteY6" fmla="*/ 5952600 h 7084714"/>
              <a:gd name="connsiteX7" fmla="*/ 5376811 w 5376811"/>
              <a:gd name="connsiteY7" fmla="*/ 6908792 h 7084714"/>
              <a:gd name="connsiteX8" fmla="*/ 4312046 w 5376811"/>
              <a:gd name="connsiteY8" fmla="*/ 7084714 h 7084714"/>
              <a:gd name="connsiteX9" fmla="*/ 3328287 w 5376811"/>
              <a:gd name="connsiteY9" fmla="*/ 6957671 h 7084714"/>
              <a:gd name="connsiteX10" fmla="*/ 0 w 5376811"/>
              <a:gd name="connsiteY10" fmla="*/ 3563963 h 7084714"/>
              <a:gd name="connsiteX0" fmla="*/ 0 w 5513971"/>
              <a:gd name="connsiteY0" fmla="*/ 3538563 h 7084714"/>
              <a:gd name="connsiteX1" fmla="*/ 3536846 w 5513971"/>
              <a:gd name="connsiteY1" fmla="*/ 0 h 7084714"/>
              <a:gd name="connsiteX2" fmla="*/ 5448658 w 5513971"/>
              <a:gd name="connsiteY2" fmla="*/ 14459 h 7084714"/>
              <a:gd name="connsiteX3" fmla="*/ 5477241 w 5513971"/>
              <a:gd name="connsiteY3" fmla="*/ 1175657 h 7084714"/>
              <a:gd name="connsiteX4" fmla="*/ 5111195 w 5513971"/>
              <a:gd name="connsiteY4" fmla="*/ 1371581 h 7084714"/>
              <a:gd name="connsiteX5" fmla="*/ 2239382 w 5513971"/>
              <a:gd name="connsiteY5" fmla="*/ 3713729 h 7084714"/>
              <a:gd name="connsiteX6" fmla="*/ 5511937 w 5513971"/>
              <a:gd name="connsiteY6" fmla="*/ 5952600 h 7084714"/>
              <a:gd name="connsiteX7" fmla="*/ 5513971 w 5513971"/>
              <a:gd name="connsiteY7" fmla="*/ 6908792 h 7084714"/>
              <a:gd name="connsiteX8" fmla="*/ 4449206 w 5513971"/>
              <a:gd name="connsiteY8" fmla="*/ 7084714 h 7084714"/>
              <a:gd name="connsiteX9" fmla="*/ 3465447 w 5513971"/>
              <a:gd name="connsiteY9" fmla="*/ 6957671 h 7084714"/>
              <a:gd name="connsiteX10" fmla="*/ 0 w 5513971"/>
              <a:gd name="connsiteY10" fmla="*/ 3538563 h 7084714"/>
              <a:gd name="connsiteX0" fmla="*/ 0 w 5513971"/>
              <a:gd name="connsiteY0" fmla="*/ 3524104 h 7070255"/>
              <a:gd name="connsiteX1" fmla="*/ 3699406 w 5513971"/>
              <a:gd name="connsiteY1" fmla="*/ 66821 h 7070255"/>
              <a:gd name="connsiteX2" fmla="*/ 5448658 w 5513971"/>
              <a:gd name="connsiteY2" fmla="*/ 0 h 7070255"/>
              <a:gd name="connsiteX3" fmla="*/ 5477241 w 5513971"/>
              <a:gd name="connsiteY3" fmla="*/ 1161198 h 7070255"/>
              <a:gd name="connsiteX4" fmla="*/ 5111195 w 5513971"/>
              <a:gd name="connsiteY4" fmla="*/ 1357122 h 7070255"/>
              <a:gd name="connsiteX5" fmla="*/ 2239382 w 5513971"/>
              <a:gd name="connsiteY5" fmla="*/ 3699270 h 7070255"/>
              <a:gd name="connsiteX6" fmla="*/ 5511937 w 5513971"/>
              <a:gd name="connsiteY6" fmla="*/ 5938141 h 7070255"/>
              <a:gd name="connsiteX7" fmla="*/ 5513971 w 5513971"/>
              <a:gd name="connsiteY7" fmla="*/ 6894333 h 7070255"/>
              <a:gd name="connsiteX8" fmla="*/ 4449206 w 5513971"/>
              <a:gd name="connsiteY8" fmla="*/ 7070255 h 7070255"/>
              <a:gd name="connsiteX9" fmla="*/ 3465447 w 5513971"/>
              <a:gd name="connsiteY9" fmla="*/ 6943212 h 7070255"/>
              <a:gd name="connsiteX10" fmla="*/ 0 w 5513971"/>
              <a:gd name="connsiteY10" fmla="*/ 3524104 h 7070255"/>
              <a:gd name="connsiteX0" fmla="*/ 0 w 5513971"/>
              <a:gd name="connsiteY0" fmla="*/ 3524104 h 7070255"/>
              <a:gd name="connsiteX1" fmla="*/ 3511446 w 5513971"/>
              <a:gd name="connsiteY1" fmla="*/ 10941 h 7070255"/>
              <a:gd name="connsiteX2" fmla="*/ 5448658 w 5513971"/>
              <a:gd name="connsiteY2" fmla="*/ 0 h 7070255"/>
              <a:gd name="connsiteX3" fmla="*/ 5477241 w 5513971"/>
              <a:gd name="connsiteY3" fmla="*/ 1161198 h 7070255"/>
              <a:gd name="connsiteX4" fmla="*/ 5111195 w 5513971"/>
              <a:gd name="connsiteY4" fmla="*/ 1357122 h 7070255"/>
              <a:gd name="connsiteX5" fmla="*/ 2239382 w 5513971"/>
              <a:gd name="connsiteY5" fmla="*/ 3699270 h 7070255"/>
              <a:gd name="connsiteX6" fmla="*/ 5511937 w 5513971"/>
              <a:gd name="connsiteY6" fmla="*/ 5938141 h 7070255"/>
              <a:gd name="connsiteX7" fmla="*/ 5513971 w 5513971"/>
              <a:gd name="connsiteY7" fmla="*/ 6894333 h 7070255"/>
              <a:gd name="connsiteX8" fmla="*/ 4449206 w 5513971"/>
              <a:gd name="connsiteY8" fmla="*/ 7070255 h 7070255"/>
              <a:gd name="connsiteX9" fmla="*/ 3465447 w 5513971"/>
              <a:gd name="connsiteY9" fmla="*/ 6943212 h 7070255"/>
              <a:gd name="connsiteX10" fmla="*/ 0 w 5513971"/>
              <a:gd name="connsiteY10" fmla="*/ 3524104 h 7070255"/>
              <a:gd name="connsiteX0" fmla="*/ 0 w 5513971"/>
              <a:gd name="connsiteY0" fmla="*/ 3513163 h 7059314"/>
              <a:gd name="connsiteX1" fmla="*/ 3511446 w 5513971"/>
              <a:gd name="connsiteY1" fmla="*/ 0 h 7059314"/>
              <a:gd name="connsiteX2" fmla="*/ 5443578 w 5513971"/>
              <a:gd name="connsiteY2" fmla="*/ 156699 h 7059314"/>
              <a:gd name="connsiteX3" fmla="*/ 5477241 w 5513971"/>
              <a:gd name="connsiteY3" fmla="*/ 1150257 h 7059314"/>
              <a:gd name="connsiteX4" fmla="*/ 5111195 w 5513971"/>
              <a:gd name="connsiteY4" fmla="*/ 1346181 h 7059314"/>
              <a:gd name="connsiteX5" fmla="*/ 2239382 w 5513971"/>
              <a:gd name="connsiteY5" fmla="*/ 3688329 h 7059314"/>
              <a:gd name="connsiteX6" fmla="*/ 5511937 w 5513971"/>
              <a:gd name="connsiteY6" fmla="*/ 5927200 h 7059314"/>
              <a:gd name="connsiteX7" fmla="*/ 5513971 w 5513971"/>
              <a:gd name="connsiteY7" fmla="*/ 6883392 h 7059314"/>
              <a:gd name="connsiteX8" fmla="*/ 4449206 w 5513971"/>
              <a:gd name="connsiteY8" fmla="*/ 7059314 h 7059314"/>
              <a:gd name="connsiteX9" fmla="*/ 3465447 w 5513971"/>
              <a:gd name="connsiteY9" fmla="*/ 6932271 h 7059314"/>
              <a:gd name="connsiteX10" fmla="*/ 0 w 5513971"/>
              <a:gd name="connsiteY10" fmla="*/ 3513163 h 7059314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7241 w 5513971"/>
              <a:gd name="connsiteY3" fmla="*/ 1151038 h 7060095"/>
              <a:gd name="connsiteX4" fmla="*/ 5111195 w 5513971"/>
              <a:gd name="connsiteY4" fmla="*/ 1346962 h 7060095"/>
              <a:gd name="connsiteX5" fmla="*/ 2239382 w 5513971"/>
              <a:gd name="connsiteY5" fmla="*/ 368911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94081"/>
              <a:gd name="connsiteY0" fmla="*/ 3513944 h 7060095"/>
              <a:gd name="connsiteX1" fmla="*/ 3511446 w 5594081"/>
              <a:gd name="connsiteY1" fmla="*/ 781 h 7060095"/>
              <a:gd name="connsiteX2" fmla="*/ 5468978 w 5594081"/>
              <a:gd name="connsiteY2" fmla="*/ 0 h 7060095"/>
              <a:gd name="connsiteX3" fmla="*/ 5594081 w 5594081"/>
              <a:gd name="connsiteY3" fmla="*/ 886878 h 7060095"/>
              <a:gd name="connsiteX4" fmla="*/ 5111195 w 5594081"/>
              <a:gd name="connsiteY4" fmla="*/ 1346962 h 7060095"/>
              <a:gd name="connsiteX5" fmla="*/ 2239382 w 5594081"/>
              <a:gd name="connsiteY5" fmla="*/ 3689110 h 7060095"/>
              <a:gd name="connsiteX6" fmla="*/ 5511937 w 5594081"/>
              <a:gd name="connsiteY6" fmla="*/ 5927981 h 7060095"/>
              <a:gd name="connsiteX7" fmla="*/ 5513971 w 5594081"/>
              <a:gd name="connsiteY7" fmla="*/ 6884173 h 7060095"/>
              <a:gd name="connsiteX8" fmla="*/ 4449206 w 5594081"/>
              <a:gd name="connsiteY8" fmla="*/ 7060095 h 7060095"/>
              <a:gd name="connsiteX9" fmla="*/ 3465447 w 5594081"/>
              <a:gd name="connsiteY9" fmla="*/ 6933052 h 7060095"/>
              <a:gd name="connsiteX10" fmla="*/ 0 w 559408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2161 w 5513971"/>
              <a:gd name="connsiteY3" fmla="*/ 1161198 h 7060095"/>
              <a:gd name="connsiteX4" fmla="*/ 5111195 w 5513971"/>
              <a:gd name="connsiteY4" fmla="*/ 1346962 h 7060095"/>
              <a:gd name="connsiteX5" fmla="*/ 2239382 w 5513971"/>
              <a:gd name="connsiteY5" fmla="*/ 368911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2161 w 5513971"/>
              <a:gd name="connsiteY3" fmla="*/ 1161198 h 7060095"/>
              <a:gd name="connsiteX4" fmla="*/ 5111195 w 5513971"/>
              <a:gd name="connsiteY4" fmla="*/ 134696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2161 w 5513971"/>
              <a:gd name="connsiteY3" fmla="*/ 1161198 h 7060095"/>
              <a:gd name="connsiteX4" fmla="*/ 5283915 w 5513971"/>
              <a:gd name="connsiteY4" fmla="*/ 137744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283915 w 5513971"/>
              <a:gd name="connsiteY4" fmla="*/ 137744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482035 w 5513971"/>
              <a:gd name="connsiteY4" fmla="*/ 115900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482035 w 5513971"/>
              <a:gd name="connsiteY4" fmla="*/ 1159002 h 7060095"/>
              <a:gd name="connsiteX5" fmla="*/ 3128382 w 5513971"/>
              <a:gd name="connsiteY5" fmla="*/ 3521470 h 7060095"/>
              <a:gd name="connsiteX6" fmla="*/ 5486537 w 5513971"/>
              <a:gd name="connsiteY6" fmla="*/ 587210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482035 w 5513971"/>
              <a:gd name="connsiteY4" fmla="*/ 1159002 h 7060095"/>
              <a:gd name="connsiteX5" fmla="*/ 3128382 w 5513971"/>
              <a:gd name="connsiteY5" fmla="*/ 3521470 h 7060095"/>
              <a:gd name="connsiteX6" fmla="*/ 5486537 w 5513971"/>
              <a:gd name="connsiteY6" fmla="*/ 587210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368927 w 5513971"/>
              <a:gd name="connsiteY9" fmla="*/ 6877172 h 7060095"/>
              <a:gd name="connsiteX10" fmla="*/ 0 w 5513971"/>
              <a:gd name="connsiteY10" fmla="*/ 3513944 h 7060095"/>
              <a:gd name="connsiteX0" fmla="*/ 0 w 5513971"/>
              <a:gd name="connsiteY0" fmla="*/ 3513944 h 6884173"/>
              <a:gd name="connsiteX1" fmla="*/ 3511446 w 5513971"/>
              <a:gd name="connsiteY1" fmla="*/ 781 h 6884173"/>
              <a:gd name="connsiteX2" fmla="*/ 5468978 w 5513971"/>
              <a:gd name="connsiteY2" fmla="*/ 0 h 6884173"/>
              <a:gd name="connsiteX3" fmla="*/ 5482321 w 5513971"/>
              <a:gd name="connsiteY3" fmla="*/ 637958 h 6884173"/>
              <a:gd name="connsiteX4" fmla="*/ 5482035 w 5513971"/>
              <a:gd name="connsiteY4" fmla="*/ 1159002 h 6884173"/>
              <a:gd name="connsiteX5" fmla="*/ 3128382 w 5513971"/>
              <a:gd name="connsiteY5" fmla="*/ 3521470 h 6884173"/>
              <a:gd name="connsiteX6" fmla="*/ 5486537 w 5513971"/>
              <a:gd name="connsiteY6" fmla="*/ 5872101 h 6884173"/>
              <a:gd name="connsiteX7" fmla="*/ 5513971 w 5513971"/>
              <a:gd name="connsiteY7" fmla="*/ 6884173 h 6884173"/>
              <a:gd name="connsiteX8" fmla="*/ 4378086 w 5513971"/>
              <a:gd name="connsiteY8" fmla="*/ 6882295 h 6884173"/>
              <a:gd name="connsiteX9" fmla="*/ 3368927 w 5513971"/>
              <a:gd name="connsiteY9" fmla="*/ 6877172 h 6884173"/>
              <a:gd name="connsiteX10" fmla="*/ 0 w 5513971"/>
              <a:gd name="connsiteY10" fmla="*/ 3513944 h 6884173"/>
              <a:gd name="connsiteX0" fmla="*/ 0 w 5486537"/>
              <a:gd name="connsiteY0" fmla="*/ 3513944 h 6882295"/>
              <a:gd name="connsiteX1" fmla="*/ 3511446 w 5486537"/>
              <a:gd name="connsiteY1" fmla="*/ 781 h 6882295"/>
              <a:gd name="connsiteX2" fmla="*/ 5468978 w 5486537"/>
              <a:gd name="connsiteY2" fmla="*/ 0 h 6882295"/>
              <a:gd name="connsiteX3" fmla="*/ 5482321 w 5486537"/>
              <a:gd name="connsiteY3" fmla="*/ 637958 h 6882295"/>
              <a:gd name="connsiteX4" fmla="*/ 5482035 w 5486537"/>
              <a:gd name="connsiteY4" fmla="*/ 1159002 h 6882295"/>
              <a:gd name="connsiteX5" fmla="*/ 3128382 w 5486537"/>
              <a:gd name="connsiteY5" fmla="*/ 3521470 h 6882295"/>
              <a:gd name="connsiteX6" fmla="*/ 5486537 w 5486537"/>
              <a:gd name="connsiteY6" fmla="*/ 5872101 h 6882295"/>
              <a:gd name="connsiteX7" fmla="*/ 5437771 w 5486537"/>
              <a:gd name="connsiteY7" fmla="*/ 6828293 h 6882295"/>
              <a:gd name="connsiteX8" fmla="*/ 4378086 w 5486537"/>
              <a:gd name="connsiteY8" fmla="*/ 6882295 h 6882295"/>
              <a:gd name="connsiteX9" fmla="*/ 3368927 w 5486537"/>
              <a:gd name="connsiteY9" fmla="*/ 6877172 h 6882295"/>
              <a:gd name="connsiteX10" fmla="*/ 0 w 5486537"/>
              <a:gd name="connsiteY10" fmla="*/ 3513944 h 6882295"/>
              <a:gd name="connsiteX0" fmla="*/ 0 w 5486537"/>
              <a:gd name="connsiteY0" fmla="*/ 3513944 h 6882295"/>
              <a:gd name="connsiteX1" fmla="*/ 3511446 w 5486537"/>
              <a:gd name="connsiteY1" fmla="*/ 781 h 6882295"/>
              <a:gd name="connsiteX2" fmla="*/ 5468978 w 5486537"/>
              <a:gd name="connsiteY2" fmla="*/ 0 h 6882295"/>
              <a:gd name="connsiteX3" fmla="*/ 5482321 w 5486537"/>
              <a:gd name="connsiteY3" fmla="*/ 637958 h 6882295"/>
              <a:gd name="connsiteX4" fmla="*/ 5482035 w 5486537"/>
              <a:gd name="connsiteY4" fmla="*/ 1159002 h 6882295"/>
              <a:gd name="connsiteX5" fmla="*/ 3128382 w 5486537"/>
              <a:gd name="connsiteY5" fmla="*/ 3521470 h 6882295"/>
              <a:gd name="connsiteX6" fmla="*/ 5486537 w 5486537"/>
              <a:gd name="connsiteY6" fmla="*/ 5872101 h 6882295"/>
              <a:gd name="connsiteX7" fmla="*/ 5478411 w 5486537"/>
              <a:gd name="connsiteY7" fmla="*/ 6874013 h 6882295"/>
              <a:gd name="connsiteX8" fmla="*/ 4378086 w 5486537"/>
              <a:gd name="connsiteY8" fmla="*/ 6882295 h 6882295"/>
              <a:gd name="connsiteX9" fmla="*/ 3368927 w 5486537"/>
              <a:gd name="connsiteY9" fmla="*/ 6877172 h 6882295"/>
              <a:gd name="connsiteX10" fmla="*/ 0 w 5486537"/>
              <a:gd name="connsiteY10" fmla="*/ 3513944 h 6882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86537" h="6882295">
                <a:moveTo>
                  <a:pt x="0" y="3513944"/>
                </a:moveTo>
                <a:lnTo>
                  <a:pt x="3511446" y="781"/>
                </a:lnTo>
                <a:lnTo>
                  <a:pt x="5468978" y="0"/>
                </a:lnTo>
                <a:cubicBezTo>
                  <a:pt x="5471732" y="383679"/>
                  <a:pt x="5479567" y="254279"/>
                  <a:pt x="5482321" y="637958"/>
                </a:cubicBezTo>
                <a:cubicBezTo>
                  <a:pt x="5482226" y="811639"/>
                  <a:pt x="5482130" y="985321"/>
                  <a:pt x="5482035" y="1159002"/>
                </a:cubicBezTo>
                <a:lnTo>
                  <a:pt x="3128382" y="3521470"/>
                </a:lnTo>
                <a:lnTo>
                  <a:pt x="5486537" y="5872101"/>
                </a:lnTo>
                <a:cubicBezTo>
                  <a:pt x="5483828" y="6206072"/>
                  <a:pt x="5481120" y="6540042"/>
                  <a:pt x="5478411" y="6874013"/>
                </a:cubicBezTo>
                <a:lnTo>
                  <a:pt x="4378086" y="6882295"/>
                </a:lnTo>
                <a:lnTo>
                  <a:pt x="3368927" y="6877172"/>
                </a:lnTo>
                <a:lnTo>
                  <a:pt x="0" y="351394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pic>
        <p:nvPicPr>
          <p:cNvPr id="6" name="Kuva 5" descr="Regional Council of North Karelia logo.">
            <a:extLst>
              <a:ext uri="{FF2B5EF4-FFF2-40B4-BE49-F238E27FC236}">
                <a16:creationId xmlns:a16="http://schemas.microsoft.com/office/drawing/2014/main" id="{13A85D3A-9303-4FB9-80A1-A41496FB96C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62707"/>
            <a:ext cx="1178455" cy="328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2521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sisältö ja kuva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F0EBAF-7644-4DF9-A02A-72909ECD8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744" y="993777"/>
            <a:ext cx="6715125" cy="1325563"/>
          </a:xfrm>
        </p:spPr>
        <p:txBody>
          <a:bodyPr>
            <a:normAutofit/>
          </a:bodyPr>
          <a:lstStyle>
            <a:lvl1pPr>
              <a:defRPr sz="4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BBF111-9145-4C98-93C2-20D83B8166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81745" y="2616200"/>
            <a:ext cx="5606143" cy="35179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Kuvan paikkamerkki 5">
            <a:extLst>
              <a:ext uri="{FF2B5EF4-FFF2-40B4-BE49-F238E27FC236}">
                <a16:creationId xmlns:a16="http://schemas.microsoft.com/office/drawing/2014/main" id="{1D69E25D-18EB-4271-9253-50E0B0EE5F6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720841" y="-9524"/>
            <a:ext cx="5480911" cy="6873240"/>
          </a:xfrm>
          <a:custGeom>
            <a:avLst/>
            <a:gdLst>
              <a:gd name="connsiteX0" fmla="*/ 0 w 2505075"/>
              <a:gd name="connsiteY0" fmla="*/ 0 h 3019425"/>
              <a:gd name="connsiteX1" fmla="*/ 2087554 w 2505075"/>
              <a:gd name="connsiteY1" fmla="*/ 0 h 3019425"/>
              <a:gd name="connsiteX2" fmla="*/ 2505075 w 2505075"/>
              <a:gd name="connsiteY2" fmla="*/ 417521 h 3019425"/>
              <a:gd name="connsiteX3" fmla="*/ 2505075 w 2505075"/>
              <a:gd name="connsiteY3" fmla="*/ 3019425 h 3019425"/>
              <a:gd name="connsiteX4" fmla="*/ 0 w 2505075"/>
              <a:gd name="connsiteY4" fmla="*/ 3019425 h 3019425"/>
              <a:gd name="connsiteX5" fmla="*/ 0 w 2505075"/>
              <a:gd name="connsiteY5" fmla="*/ 0 h 3019425"/>
              <a:gd name="connsiteX0" fmla="*/ 1076325 w 3581400"/>
              <a:gd name="connsiteY0" fmla="*/ 0 h 3228975"/>
              <a:gd name="connsiteX1" fmla="*/ 3163879 w 3581400"/>
              <a:gd name="connsiteY1" fmla="*/ 0 h 3228975"/>
              <a:gd name="connsiteX2" fmla="*/ 3581400 w 3581400"/>
              <a:gd name="connsiteY2" fmla="*/ 417521 h 3228975"/>
              <a:gd name="connsiteX3" fmla="*/ 3581400 w 3581400"/>
              <a:gd name="connsiteY3" fmla="*/ 3019425 h 3228975"/>
              <a:gd name="connsiteX4" fmla="*/ 0 w 3581400"/>
              <a:gd name="connsiteY4" fmla="*/ 3228975 h 3228975"/>
              <a:gd name="connsiteX5" fmla="*/ 1076325 w 3581400"/>
              <a:gd name="connsiteY5" fmla="*/ 0 h 3228975"/>
              <a:gd name="connsiteX0" fmla="*/ 1076325 w 3581400"/>
              <a:gd name="connsiteY0" fmla="*/ 0 h 6591300"/>
              <a:gd name="connsiteX1" fmla="*/ 3163879 w 3581400"/>
              <a:gd name="connsiteY1" fmla="*/ 0 h 6591300"/>
              <a:gd name="connsiteX2" fmla="*/ 3581400 w 3581400"/>
              <a:gd name="connsiteY2" fmla="*/ 417521 h 6591300"/>
              <a:gd name="connsiteX3" fmla="*/ 3352800 w 3581400"/>
              <a:gd name="connsiteY3" fmla="*/ 6591300 h 6591300"/>
              <a:gd name="connsiteX4" fmla="*/ 0 w 3581400"/>
              <a:gd name="connsiteY4" fmla="*/ 3228975 h 6591300"/>
              <a:gd name="connsiteX5" fmla="*/ 1076325 w 3581400"/>
              <a:gd name="connsiteY5" fmla="*/ 0 h 6591300"/>
              <a:gd name="connsiteX0" fmla="*/ 1076325 w 5505450"/>
              <a:gd name="connsiteY0" fmla="*/ 0 h 6608771"/>
              <a:gd name="connsiteX1" fmla="*/ 3163879 w 5505450"/>
              <a:gd name="connsiteY1" fmla="*/ 0 h 6608771"/>
              <a:gd name="connsiteX2" fmla="*/ 5505450 w 5505450"/>
              <a:gd name="connsiteY2" fmla="*/ 6608771 h 6608771"/>
              <a:gd name="connsiteX3" fmla="*/ 3352800 w 5505450"/>
              <a:gd name="connsiteY3" fmla="*/ 6591300 h 6608771"/>
              <a:gd name="connsiteX4" fmla="*/ 0 w 5505450"/>
              <a:gd name="connsiteY4" fmla="*/ 3228975 h 6608771"/>
              <a:gd name="connsiteX5" fmla="*/ 1076325 w 5505450"/>
              <a:gd name="connsiteY5" fmla="*/ 0 h 6608771"/>
              <a:gd name="connsiteX0" fmla="*/ 1076325 w 5505450"/>
              <a:gd name="connsiteY0" fmla="*/ 304800 h 6913571"/>
              <a:gd name="connsiteX1" fmla="*/ 5478454 w 5505450"/>
              <a:gd name="connsiteY1" fmla="*/ 0 h 6913571"/>
              <a:gd name="connsiteX2" fmla="*/ 5505450 w 5505450"/>
              <a:gd name="connsiteY2" fmla="*/ 6913571 h 6913571"/>
              <a:gd name="connsiteX3" fmla="*/ 3352800 w 5505450"/>
              <a:gd name="connsiteY3" fmla="*/ 6896100 h 6913571"/>
              <a:gd name="connsiteX4" fmla="*/ 0 w 5505450"/>
              <a:gd name="connsiteY4" fmla="*/ 3533775 h 6913571"/>
              <a:gd name="connsiteX5" fmla="*/ 1076325 w 550545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75660 w 5528310"/>
              <a:gd name="connsiteY3" fmla="*/ 689610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52800 w 5528310"/>
              <a:gd name="connsiteY3" fmla="*/ 687324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01314"/>
              <a:gd name="connsiteY0" fmla="*/ 304800 h 6873240"/>
              <a:gd name="connsiteX1" fmla="*/ 5501314 w 5501314"/>
              <a:gd name="connsiteY1" fmla="*/ 0 h 6873240"/>
              <a:gd name="connsiteX2" fmla="*/ 5478780 w 5501314"/>
              <a:gd name="connsiteY2" fmla="*/ 6864041 h 6873240"/>
              <a:gd name="connsiteX3" fmla="*/ 3352800 w 5501314"/>
              <a:gd name="connsiteY3" fmla="*/ 6873240 h 6873240"/>
              <a:gd name="connsiteX4" fmla="*/ 0 w 5501314"/>
              <a:gd name="connsiteY4" fmla="*/ 3518535 h 6873240"/>
              <a:gd name="connsiteX5" fmla="*/ 1099185 w 5501314"/>
              <a:gd name="connsiteY5" fmla="*/ 304800 h 6873240"/>
              <a:gd name="connsiteX0" fmla="*/ 1099185 w 5480911"/>
              <a:gd name="connsiteY0" fmla="*/ 30480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1099185 w 5480911"/>
              <a:gd name="connsiteY5" fmla="*/ 304800 h 6873240"/>
              <a:gd name="connsiteX0" fmla="*/ 3518535 w 5480911"/>
              <a:gd name="connsiteY0" fmla="*/ 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3518535 w 5480911"/>
              <a:gd name="connsiteY5" fmla="*/ 0 h 6873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80911" h="6873240">
                <a:moveTo>
                  <a:pt x="3518535" y="0"/>
                </a:moveTo>
                <a:lnTo>
                  <a:pt x="5478454" y="0"/>
                </a:lnTo>
                <a:cubicBezTo>
                  <a:pt x="5470943" y="2288014"/>
                  <a:pt x="5486291" y="4576027"/>
                  <a:pt x="5478780" y="6864041"/>
                </a:cubicBezTo>
                <a:lnTo>
                  <a:pt x="3352800" y="6873240"/>
                </a:lnTo>
                <a:lnTo>
                  <a:pt x="0" y="3518535"/>
                </a:lnTo>
                <a:lnTo>
                  <a:pt x="3518535" y="0"/>
                </a:lnTo>
                <a:close/>
              </a:path>
            </a:pathLst>
          </a:custGeom>
          <a:solidFill>
            <a:schemeClr val="bg2"/>
          </a:solidFill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Kuvapaikka</a:t>
            </a:r>
          </a:p>
        </p:txBody>
      </p:sp>
      <p:pic>
        <p:nvPicPr>
          <p:cNvPr id="7" name="Kuva 6" descr="Regional Council of North Karelia logo.">
            <a:extLst>
              <a:ext uri="{FF2B5EF4-FFF2-40B4-BE49-F238E27FC236}">
                <a16:creationId xmlns:a16="http://schemas.microsoft.com/office/drawing/2014/main" id="{0EEAB24C-A110-48BB-B006-CA202853649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62707"/>
            <a:ext cx="1178455" cy="328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895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sisältö ja kuva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F0EBAF-7644-4DF9-A02A-72909ECD8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4875" y="981077"/>
            <a:ext cx="5865168" cy="1325563"/>
          </a:xfrm>
        </p:spPr>
        <p:txBody>
          <a:bodyPr anchor="b" anchorCtr="0">
            <a:normAutofit/>
          </a:bodyPr>
          <a:lstStyle>
            <a:lvl1pPr>
              <a:defRPr sz="4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BBF111-9145-4C98-93C2-20D83B8166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44875" y="2566545"/>
            <a:ext cx="5865168" cy="35179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Kuvan paikkamerkki 5">
            <a:extLst>
              <a:ext uri="{FF2B5EF4-FFF2-40B4-BE49-F238E27FC236}">
                <a16:creationId xmlns:a16="http://schemas.microsoft.com/office/drawing/2014/main" id="{1D69E25D-18EB-4271-9253-50E0B0EE5F6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20199" y="-21212"/>
            <a:ext cx="5865169" cy="6896735"/>
          </a:xfrm>
          <a:custGeom>
            <a:avLst/>
            <a:gdLst>
              <a:gd name="connsiteX0" fmla="*/ 0 w 2505075"/>
              <a:gd name="connsiteY0" fmla="*/ 0 h 3019425"/>
              <a:gd name="connsiteX1" fmla="*/ 2087554 w 2505075"/>
              <a:gd name="connsiteY1" fmla="*/ 0 h 3019425"/>
              <a:gd name="connsiteX2" fmla="*/ 2505075 w 2505075"/>
              <a:gd name="connsiteY2" fmla="*/ 417521 h 3019425"/>
              <a:gd name="connsiteX3" fmla="*/ 2505075 w 2505075"/>
              <a:gd name="connsiteY3" fmla="*/ 3019425 h 3019425"/>
              <a:gd name="connsiteX4" fmla="*/ 0 w 2505075"/>
              <a:gd name="connsiteY4" fmla="*/ 3019425 h 3019425"/>
              <a:gd name="connsiteX5" fmla="*/ 0 w 2505075"/>
              <a:gd name="connsiteY5" fmla="*/ 0 h 3019425"/>
              <a:gd name="connsiteX0" fmla="*/ 1076325 w 3581400"/>
              <a:gd name="connsiteY0" fmla="*/ 0 h 3228975"/>
              <a:gd name="connsiteX1" fmla="*/ 3163879 w 3581400"/>
              <a:gd name="connsiteY1" fmla="*/ 0 h 3228975"/>
              <a:gd name="connsiteX2" fmla="*/ 3581400 w 3581400"/>
              <a:gd name="connsiteY2" fmla="*/ 417521 h 3228975"/>
              <a:gd name="connsiteX3" fmla="*/ 3581400 w 3581400"/>
              <a:gd name="connsiteY3" fmla="*/ 3019425 h 3228975"/>
              <a:gd name="connsiteX4" fmla="*/ 0 w 3581400"/>
              <a:gd name="connsiteY4" fmla="*/ 3228975 h 3228975"/>
              <a:gd name="connsiteX5" fmla="*/ 1076325 w 3581400"/>
              <a:gd name="connsiteY5" fmla="*/ 0 h 3228975"/>
              <a:gd name="connsiteX0" fmla="*/ 1076325 w 3581400"/>
              <a:gd name="connsiteY0" fmla="*/ 0 h 6591300"/>
              <a:gd name="connsiteX1" fmla="*/ 3163879 w 3581400"/>
              <a:gd name="connsiteY1" fmla="*/ 0 h 6591300"/>
              <a:gd name="connsiteX2" fmla="*/ 3581400 w 3581400"/>
              <a:gd name="connsiteY2" fmla="*/ 417521 h 6591300"/>
              <a:gd name="connsiteX3" fmla="*/ 3352800 w 3581400"/>
              <a:gd name="connsiteY3" fmla="*/ 6591300 h 6591300"/>
              <a:gd name="connsiteX4" fmla="*/ 0 w 3581400"/>
              <a:gd name="connsiteY4" fmla="*/ 3228975 h 6591300"/>
              <a:gd name="connsiteX5" fmla="*/ 1076325 w 3581400"/>
              <a:gd name="connsiteY5" fmla="*/ 0 h 6591300"/>
              <a:gd name="connsiteX0" fmla="*/ 1076325 w 5505450"/>
              <a:gd name="connsiteY0" fmla="*/ 0 h 6608771"/>
              <a:gd name="connsiteX1" fmla="*/ 3163879 w 5505450"/>
              <a:gd name="connsiteY1" fmla="*/ 0 h 6608771"/>
              <a:gd name="connsiteX2" fmla="*/ 5505450 w 5505450"/>
              <a:gd name="connsiteY2" fmla="*/ 6608771 h 6608771"/>
              <a:gd name="connsiteX3" fmla="*/ 3352800 w 5505450"/>
              <a:gd name="connsiteY3" fmla="*/ 6591300 h 6608771"/>
              <a:gd name="connsiteX4" fmla="*/ 0 w 5505450"/>
              <a:gd name="connsiteY4" fmla="*/ 3228975 h 6608771"/>
              <a:gd name="connsiteX5" fmla="*/ 1076325 w 5505450"/>
              <a:gd name="connsiteY5" fmla="*/ 0 h 6608771"/>
              <a:gd name="connsiteX0" fmla="*/ 1076325 w 5505450"/>
              <a:gd name="connsiteY0" fmla="*/ 304800 h 6913571"/>
              <a:gd name="connsiteX1" fmla="*/ 5478454 w 5505450"/>
              <a:gd name="connsiteY1" fmla="*/ 0 h 6913571"/>
              <a:gd name="connsiteX2" fmla="*/ 5505450 w 5505450"/>
              <a:gd name="connsiteY2" fmla="*/ 6913571 h 6913571"/>
              <a:gd name="connsiteX3" fmla="*/ 3352800 w 5505450"/>
              <a:gd name="connsiteY3" fmla="*/ 6896100 h 6913571"/>
              <a:gd name="connsiteX4" fmla="*/ 0 w 5505450"/>
              <a:gd name="connsiteY4" fmla="*/ 3533775 h 6913571"/>
              <a:gd name="connsiteX5" fmla="*/ 1076325 w 550545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75660 w 5528310"/>
              <a:gd name="connsiteY3" fmla="*/ 689610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52800 w 5528310"/>
              <a:gd name="connsiteY3" fmla="*/ 687324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01314"/>
              <a:gd name="connsiteY0" fmla="*/ 304800 h 6873240"/>
              <a:gd name="connsiteX1" fmla="*/ 5501314 w 5501314"/>
              <a:gd name="connsiteY1" fmla="*/ 0 h 6873240"/>
              <a:gd name="connsiteX2" fmla="*/ 5478780 w 5501314"/>
              <a:gd name="connsiteY2" fmla="*/ 6864041 h 6873240"/>
              <a:gd name="connsiteX3" fmla="*/ 3352800 w 5501314"/>
              <a:gd name="connsiteY3" fmla="*/ 6873240 h 6873240"/>
              <a:gd name="connsiteX4" fmla="*/ 0 w 5501314"/>
              <a:gd name="connsiteY4" fmla="*/ 3518535 h 6873240"/>
              <a:gd name="connsiteX5" fmla="*/ 1099185 w 5501314"/>
              <a:gd name="connsiteY5" fmla="*/ 304800 h 6873240"/>
              <a:gd name="connsiteX0" fmla="*/ 1099185 w 5480911"/>
              <a:gd name="connsiteY0" fmla="*/ 30480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1099185 w 5480911"/>
              <a:gd name="connsiteY5" fmla="*/ 304800 h 6873240"/>
              <a:gd name="connsiteX0" fmla="*/ 3518535 w 5480911"/>
              <a:gd name="connsiteY0" fmla="*/ 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3518535 w 5480911"/>
              <a:gd name="connsiteY5" fmla="*/ 0 h 6873240"/>
              <a:gd name="connsiteX0" fmla="*/ 3518535 w 5480911"/>
              <a:gd name="connsiteY0" fmla="*/ 0 h 6864041"/>
              <a:gd name="connsiteX1" fmla="*/ 5478454 w 5480911"/>
              <a:gd name="connsiteY1" fmla="*/ 0 h 6864041"/>
              <a:gd name="connsiteX2" fmla="*/ 5478780 w 5480911"/>
              <a:gd name="connsiteY2" fmla="*/ 6864041 h 6864041"/>
              <a:gd name="connsiteX3" fmla="*/ 3035300 w 5480911"/>
              <a:gd name="connsiteY3" fmla="*/ 3533140 h 6864041"/>
              <a:gd name="connsiteX4" fmla="*/ 0 w 5480911"/>
              <a:gd name="connsiteY4" fmla="*/ 3518535 h 6864041"/>
              <a:gd name="connsiteX5" fmla="*/ 3518535 w 5480911"/>
              <a:gd name="connsiteY5" fmla="*/ 0 h 6864041"/>
              <a:gd name="connsiteX0" fmla="*/ 38735 w 5480911"/>
              <a:gd name="connsiteY0" fmla="*/ 114300 h 6864041"/>
              <a:gd name="connsiteX1" fmla="*/ 5478454 w 5480911"/>
              <a:gd name="connsiteY1" fmla="*/ 0 h 6864041"/>
              <a:gd name="connsiteX2" fmla="*/ 5478780 w 5480911"/>
              <a:gd name="connsiteY2" fmla="*/ 6864041 h 6864041"/>
              <a:gd name="connsiteX3" fmla="*/ 3035300 w 5480911"/>
              <a:gd name="connsiteY3" fmla="*/ 3533140 h 6864041"/>
              <a:gd name="connsiteX4" fmla="*/ 0 w 5480911"/>
              <a:gd name="connsiteY4" fmla="*/ 3518535 h 6864041"/>
              <a:gd name="connsiteX5" fmla="*/ 38735 w 5480911"/>
              <a:gd name="connsiteY5" fmla="*/ 114300 h 6864041"/>
              <a:gd name="connsiteX0" fmla="*/ 0 w 5442176"/>
              <a:gd name="connsiteY0" fmla="*/ 114300 h 7138035"/>
              <a:gd name="connsiteX1" fmla="*/ 5439719 w 5442176"/>
              <a:gd name="connsiteY1" fmla="*/ 0 h 7138035"/>
              <a:gd name="connsiteX2" fmla="*/ 5440045 w 5442176"/>
              <a:gd name="connsiteY2" fmla="*/ 6864041 h 7138035"/>
              <a:gd name="connsiteX3" fmla="*/ 2996565 w 5442176"/>
              <a:gd name="connsiteY3" fmla="*/ 3533140 h 7138035"/>
              <a:gd name="connsiteX4" fmla="*/ 50165 w 5442176"/>
              <a:gd name="connsiteY4" fmla="*/ 7138035 h 7138035"/>
              <a:gd name="connsiteX5" fmla="*/ 0 w 5442176"/>
              <a:gd name="connsiteY5" fmla="*/ 114300 h 7138035"/>
              <a:gd name="connsiteX0" fmla="*/ 0 w 5821150"/>
              <a:gd name="connsiteY0" fmla="*/ 114300 h 7143441"/>
              <a:gd name="connsiteX1" fmla="*/ 5439719 w 5821150"/>
              <a:gd name="connsiteY1" fmla="*/ 0 h 7143441"/>
              <a:gd name="connsiteX2" fmla="*/ 5821045 w 5821150"/>
              <a:gd name="connsiteY2" fmla="*/ 7143441 h 7143441"/>
              <a:gd name="connsiteX3" fmla="*/ 2996565 w 5821150"/>
              <a:gd name="connsiteY3" fmla="*/ 3533140 h 7143441"/>
              <a:gd name="connsiteX4" fmla="*/ 50165 w 5821150"/>
              <a:gd name="connsiteY4" fmla="*/ 7138035 h 7143441"/>
              <a:gd name="connsiteX5" fmla="*/ 0 w 5821150"/>
              <a:gd name="connsiteY5" fmla="*/ 114300 h 7143441"/>
              <a:gd name="connsiteX0" fmla="*/ 0 w 5821150"/>
              <a:gd name="connsiteY0" fmla="*/ 114300 h 7673340"/>
              <a:gd name="connsiteX1" fmla="*/ 5439719 w 5821150"/>
              <a:gd name="connsiteY1" fmla="*/ 0 h 7673340"/>
              <a:gd name="connsiteX2" fmla="*/ 5821045 w 5821150"/>
              <a:gd name="connsiteY2" fmla="*/ 7143441 h 7673340"/>
              <a:gd name="connsiteX3" fmla="*/ 5663565 w 5821150"/>
              <a:gd name="connsiteY3" fmla="*/ 7673340 h 7673340"/>
              <a:gd name="connsiteX4" fmla="*/ 50165 w 5821150"/>
              <a:gd name="connsiteY4" fmla="*/ 7138035 h 7673340"/>
              <a:gd name="connsiteX5" fmla="*/ 0 w 5821150"/>
              <a:gd name="connsiteY5" fmla="*/ 114300 h 7673340"/>
              <a:gd name="connsiteX0" fmla="*/ 0 w 5821150"/>
              <a:gd name="connsiteY0" fmla="*/ 114300 h 7673340"/>
              <a:gd name="connsiteX1" fmla="*/ 5439719 w 5821150"/>
              <a:gd name="connsiteY1" fmla="*/ 0 h 7673340"/>
              <a:gd name="connsiteX2" fmla="*/ 5821045 w 5821150"/>
              <a:gd name="connsiteY2" fmla="*/ 7143441 h 7673340"/>
              <a:gd name="connsiteX3" fmla="*/ 5663565 w 5821150"/>
              <a:gd name="connsiteY3" fmla="*/ 7673340 h 7673340"/>
              <a:gd name="connsiteX4" fmla="*/ 50165 w 5821150"/>
              <a:gd name="connsiteY4" fmla="*/ 7138035 h 7673340"/>
              <a:gd name="connsiteX5" fmla="*/ 0 w 5821150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4144645 w 5663565"/>
              <a:gd name="connsiteY2" fmla="*/ 56638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4144645 w 5663565"/>
              <a:gd name="connsiteY2" fmla="*/ 56638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4144645 w 5663565"/>
              <a:gd name="connsiteY2" fmla="*/ 56638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2417445 w 5663565"/>
              <a:gd name="connsiteY2" fmla="*/ 37080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777865"/>
              <a:gd name="connsiteY0" fmla="*/ 114300 h 7138035"/>
              <a:gd name="connsiteX1" fmla="*/ 5439719 w 5777865"/>
              <a:gd name="connsiteY1" fmla="*/ 0 h 7138035"/>
              <a:gd name="connsiteX2" fmla="*/ 2417445 w 5777865"/>
              <a:gd name="connsiteY2" fmla="*/ 3708091 h 7138035"/>
              <a:gd name="connsiteX3" fmla="*/ 5777865 w 5777865"/>
              <a:gd name="connsiteY3" fmla="*/ 7070090 h 7138035"/>
              <a:gd name="connsiteX4" fmla="*/ 50165 w 5777865"/>
              <a:gd name="connsiteY4" fmla="*/ 7138035 h 7138035"/>
              <a:gd name="connsiteX5" fmla="*/ 0 w 5777865"/>
              <a:gd name="connsiteY5" fmla="*/ 114300 h 7138035"/>
              <a:gd name="connsiteX0" fmla="*/ 0 w 5777865"/>
              <a:gd name="connsiteY0" fmla="*/ 114300 h 7080885"/>
              <a:gd name="connsiteX1" fmla="*/ 5439719 w 5777865"/>
              <a:gd name="connsiteY1" fmla="*/ 0 h 7080885"/>
              <a:gd name="connsiteX2" fmla="*/ 2417445 w 5777865"/>
              <a:gd name="connsiteY2" fmla="*/ 3708091 h 7080885"/>
              <a:gd name="connsiteX3" fmla="*/ 5777865 w 5777865"/>
              <a:gd name="connsiteY3" fmla="*/ 7070090 h 7080885"/>
              <a:gd name="connsiteX4" fmla="*/ 81915 w 5777865"/>
              <a:gd name="connsiteY4" fmla="*/ 7080885 h 7080885"/>
              <a:gd name="connsiteX5" fmla="*/ 0 w 5777865"/>
              <a:gd name="connsiteY5" fmla="*/ 114300 h 7080885"/>
              <a:gd name="connsiteX0" fmla="*/ 0 w 5941369"/>
              <a:gd name="connsiteY0" fmla="*/ 0 h 6966585"/>
              <a:gd name="connsiteX1" fmla="*/ 5941369 w 5941369"/>
              <a:gd name="connsiteY1" fmla="*/ 69850 h 6966585"/>
              <a:gd name="connsiteX2" fmla="*/ 2417445 w 5941369"/>
              <a:gd name="connsiteY2" fmla="*/ 3593791 h 6966585"/>
              <a:gd name="connsiteX3" fmla="*/ 5777865 w 5941369"/>
              <a:gd name="connsiteY3" fmla="*/ 6955790 h 6966585"/>
              <a:gd name="connsiteX4" fmla="*/ 81915 w 5941369"/>
              <a:gd name="connsiteY4" fmla="*/ 6966585 h 6966585"/>
              <a:gd name="connsiteX5" fmla="*/ 0 w 5941369"/>
              <a:gd name="connsiteY5" fmla="*/ 0 h 6966585"/>
              <a:gd name="connsiteX0" fmla="*/ 0 w 5941369"/>
              <a:gd name="connsiteY0" fmla="*/ 0 h 6966585"/>
              <a:gd name="connsiteX1" fmla="*/ 5941369 w 5941369"/>
              <a:gd name="connsiteY1" fmla="*/ 69850 h 6966585"/>
              <a:gd name="connsiteX2" fmla="*/ 2417445 w 5941369"/>
              <a:gd name="connsiteY2" fmla="*/ 3593791 h 6966585"/>
              <a:gd name="connsiteX3" fmla="*/ 5777865 w 5941369"/>
              <a:gd name="connsiteY3" fmla="*/ 6955790 h 6966585"/>
              <a:gd name="connsiteX4" fmla="*/ 81915 w 5941369"/>
              <a:gd name="connsiteY4" fmla="*/ 6966585 h 6966585"/>
              <a:gd name="connsiteX5" fmla="*/ 0 w 5941369"/>
              <a:gd name="connsiteY5" fmla="*/ 0 h 6966585"/>
              <a:gd name="connsiteX0" fmla="*/ 0 w 5941369"/>
              <a:gd name="connsiteY0" fmla="*/ 0 h 6966585"/>
              <a:gd name="connsiteX1" fmla="*/ 5941369 w 5941369"/>
              <a:gd name="connsiteY1" fmla="*/ 69850 h 6966585"/>
              <a:gd name="connsiteX2" fmla="*/ 2417445 w 5941369"/>
              <a:gd name="connsiteY2" fmla="*/ 3593791 h 6966585"/>
              <a:gd name="connsiteX3" fmla="*/ 5777865 w 5941369"/>
              <a:gd name="connsiteY3" fmla="*/ 6955790 h 6966585"/>
              <a:gd name="connsiteX4" fmla="*/ 81915 w 5941369"/>
              <a:gd name="connsiteY4" fmla="*/ 6966585 h 6966585"/>
              <a:gd name="connsiteX5" fmla="*/ 0 w 5941369"/>
              <a:gd name="connsiteY5" fmla="*/ 0 h 6966585"/>
              <a:gd name="connsiteX0" fmla="*/ 0 w 5865169"/>
              <a:gd name="connsiteY0" fmla="*/ 6350 h 6896735"/>
              <a:gd name="connsiteX1" fmla="*/ 5865169 w 5865169"/>
              <a:gd name="connsiteY1" fmla="*/ 0 h 6896735"/>
              <a:gd name="connsiteX2" fmla="*/ 2341245 w 5865169"/>
              <a:gd name="connsiteY2" fmla="*/ 3523941 h 6896735"/>
              <a:gd name="connsiteX3" fmla="*/ 5701665 w 5865169"/>
              <a:gd name="connsiteY3" fmla="*/ 6885940 h 6896735"/>
              <a:gd name="connsiteX4" fmla="*/ 5715 w 5865169"/>
              <a:gd name="connsiteY4" fmla="*/ 6896735 h 6896735"/>
              <a:gd name="connsiteX5" fmla="*/ 0 w 5865169"/>
              <a:gd name="connsiteY5" fmla="*/ 6350 h 6896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65169" h="6896735">
                <a:moveTo>
                  <a:pt x="0" y="6350"/>
                </a:moveTo>
                <a:lnTo>
                  <a:pt x="5865169" y="0"/>
                </a:lnTo>
                <a:cubicBezTo>
                  <a:pt x="5267108" y="611614"/>
                  <a:pt x="3161556" y="2709127"/>
                  <a:pt x="2341245" y="3523941"/>
                </a:cubicBezTo>
                <a:lnTo>
                  <a:pt x="5701665" y="6885940"/>
                </a:lnTo>
                <a:lnTo>
                  <a:pt x="5715" y="6896735"/>
                </a:lnTo>
                <a:lnTo>
                  <a:pt x="0" y="6350"/>
                </a:lnTo>
                <a:close/>
              </a:path>
            </a:pathLst>
          </a:custGeom>
          <a:solidFill>
            <a:schemeClr val="bg2"/>
          </a:solidFill>
        </p:spPr>
        <p:txBody>
          <a:bodyPr anchor="ctr" anchorCtr="0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Kuvapaikka</a:t>
            </a:r>
          </a:p>
        </p:txBody>
      </p:sp>
      <p:pic>
        <p:nvPicPr>
          <p:cNvPr id="7" name="Kuva 6" descr="Regional Council of North Karelia logo.">
            <a:extLst>
              <a:ext uri="{FF2B5EF4-FFF2-40B4-BE49-F238E27FC236}">
                <a16:creationId xmlns:a16="http://schemas.microsoft.com/office/drawing/2014/main" id="{0EEAB24C-A110-48BB-B006-CA202853649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62707"/>
            <a:ext cx="1178455" cy="328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703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sisältö ja graaf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F0EBAF-7644-4DF9-A02A-72909ECD8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5" y="993777"/>
            <a:ext cx="5333999" cy="1325563"/>
          </a:xfrm>
        </p:spPr>
        <p:txBody>
          <a:bodyPr>
            <a:normAutofit/>
          </a:bodyPr>
          <a:lstStyle>
            <a:lvl1pPr>
              <a:defRPr sz="4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BBF111-9145-4C98-93C2-20D83B8166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5" y="2616200"/>
            <a:ext cx="5333999" cy="35179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7" name="Kuva 6" descr="Regional Council of North Karelia logo.">
            <a:extLst>
              <a:ext uri="{FF2B5EF4-FFF2-40B4-BE49-F238E27FC236}">
                <a16:creationId xmlns:a16="http://schemas.microsoft.com/office/drawing/2014/main" id="{0EEAB24C-A110-48BB-B006-CA202853649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62707"/>
            <a:ext cx="1178455" cy="328421"/>
          </a:xfrm>
          <a:prstGeom prst="rect">
            <a:avLst/>
          </a:prstGeom>
        </p:spPr>
      </p:pic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E124BA05-B521-48AC-9089-8BDA874B587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7010400" y="0"/>
            <a:ext cx="5181600" cy="68580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fi-FI" dirty="0"/>
              <a:t>Kaavio tai taulukko</a:t>
            </a:r>
          </a:p>
        </p:txBody>
      </p:sp>
    </p:spTree>
    <p:extLst>
      <p:ext uri="{BB962C8B-B14F-4D97-AF65-F5344CB8AC3E}">
        <p14:creationId xmlns:p14="http://schemas.microsoft.com/office/powerpoint/2010/main" val="22474988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Kuvan paikkamerkki 3">
            <a:extLst>
              <a:ext uri="{FF2B5EF4-FFF2-40B4-BE49-F238E27FC236}">
                <a16:creationId xmlns:a16="http://schemas.microsoft.com/office/drawing/2014/main" id="{89B53E1B-529C-4495-A9F7-6D657A57A65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57BDE8F6-CD42-4E98-B530-B4FE189BA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2302"/>
            <a:ext cx="10515600" cy="1930399"/>
          </a:xfrm>
        </p:spPr>
        <p:txBody>
          <a:bodyPr anchor="b" anchorCtr="0">
            <a:normAutofit/>
          </a:bodyPr>
          <a:lstStyle>
            <a:lvl1pPr>
              <a:defRPr sz="4500">
                <a:solidFill>
                  <a:schemeClr val="bg1"/>
                </a:solidFill>
                <a:effectLst>
                  <a:outerShdw blurRad="1016000" algn="ctr" rotWithShape="0">
                    <a:prstClr val="black">
                      <a:alpha val="17000"/>
                    </a:prstClr>
                  </a:outerShdw>
                </a:effectLst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93133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Väliotsikkosiv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A04528-94EB-4795-AAC7-675EEF0C8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6315"/>
            <a:ext cx="10515600" cy="2852737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5302A70-93F7-4C7B-8607-D5E5891582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008440"/>
            <a:ext cx="10515600" cy="554037"/>
          </a:xfrm>
        </p:spPr>
        <p:txBody>
          <a:bodyPr>
            <a:normAutofit/>
          </a:bodyPr>
          <a:lstStyle>
            <a:lvl1pPr marL="0" indent="0" algn="ctr">
              <a:buNone/>
              <a:defRPr sz="21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8" name="Kuva 7" descr="Pohjois-Karjalan maakuntaliiton logo.">
            <a:extLst>
              <a:ext uri="{FF2B5EF4-FFF2-40B4-BE49-F238E27FC236}">
                <a16:creationId xmlns:a16="http://schemas.microsoft.com/office/drawing/2014/main" id="{16EC95A5-48E0-48A3-8DD3-77EEDF16CB0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5115" y="6345862"/>
            <a:ext cx="1181773" cy="36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47541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/graaf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7BDE8F6-CD42-4E98-B530-B4FE189BA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2302"/>
            <a:ext cx="10515600" cy="1930399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A55D3966-6F2A-4569-A0D0-683657527D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0" y="2776538"/>
            <a:ext cx="12192000" cy="4081462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</a:lstStyle>
          <a:p>
            <a:pPr lvl="0"/>
            <a:r>
              <a:rPr lang="fi-FI" dirty="0"/>
              <a:t>Kaavio tai taulukko</a:t>
            </a:r>
          </a:p>
        </p:txBody>
      </p:sp>
    </p:spTree>
    <p:extLst>
      <p:ext uri="{BB962C8B-B14F-4D97-AF65-F5344CB8AC3E}">
        <p14:creationId xmlns:p14="http://schemas.microsoft.com/office/powerpoint/2010/main" val="18965607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iitos siv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A8D101-592B-4140-AF7D-FCFCAB95E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12587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pic>
        <p:nvPicPr>
          <p:cNvPr id="10" name="Kuva 9" descr="Facebook">
            <a:extLst>
              <a:ext uri="{FF2B5EF4-FFF2-40B4-BE49-F238E27FC236}">
                <a16:creationId xmlns:a16="http://schemas.microsoft.com/office/drawing/2014/main" id="{7AE7545F-8AB2-164E-8895-7EC952847B2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4909" y="5246954"/>
            <a:ext cx="286315" cy="286315"/>
          </a:xfrm>
          <a:prstGeom prst="rect">
            <a:avLst/>
          </a:prstGeom>
        </p:spPr>
      </p:pic>
      <p:pic>
        <p:nvPicPr>
          <p:cNvPr id="12" name="Kuva 11" descr="Instagram">
            <a:extLst>
              <a:ext uri="{FF2B5EF4-FFF2-40B4-BE49-F238E27FC236}">
                <a16:creationId xmlns:a16="http://schemas.microsoft.com/office/drawing/2014/main" id="{D0FBF97E-FCA7-D441-917B-FE7F6F8379F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43729" y="5246954"/>
            <a:ext cx="286315" cy="286315"/>
          </a:xfrm>
          <a:prstGeom prst="rect">
            <a:avLst/>
          </a:prstGeom>
        </p:spPr>
      </p:pic>
      <p:pic>
        <p:nvPicPr>
          <p:cNvPr id="14" name="Kuva 13" descr="Linkedin">
            <a:extLst>
              <a:ext uri="{FF2B5EF4-FFF2-40B4-BE49-F238E27FC236}">
                <a16:creationId xmlns:a16="http://schemas.microsoft.com/office/drawing/2014/main" id="{BF5C82A8-3CF6-FB49-ADBE-D13237906E3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195" y="5254886"/>
            <a:ext cx="286315" cy="286315"/>
          </a:xfrm>
          <a:prstGeom prst="rect">
            <a:avLst/>
          </a:prstGeom>
        </p:spPr>
      </p:pic>
      <p:pic>
        <p:nvPicPr>
          <p:cNvPr id="16" name="Kuva 15" descr="Twitter">
            <a:extLst>
              <a:ext uri="{FF2B5EF4-FFF2-40B4-BE49-F238E27FC236}">
                <a16:creationId xmlns:a16="http://schemas.microsoft.com/office/drawing/2014/main" id="{83C80822-B407-B84A-9EEA-3AD31FF65512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22941" y="5300918"/>
            <a:ext cx="284183" cy="232351"/>
          </a:xfrm>
          <a:prstGeom prst="rect">
            <a:avLst/>
          </a:prstGeom>
        </p:spPr>
      </p:pic>
      <p:pic>
        <p:nvPicPr>
          <p:cNvPr id="18" name="Kuva 17" descr="Youtube">
            <a:extLst>
              <a:ext uri="{FF2B5EF4-FFF2-40B4-BE49-F238E27FC236}">
                <a16:creationId xmlns:a16="http://schemas.microsoft.com/office/drawing/2014/main" id="{8FD74833-C2D1-B34C-BF20-2068E942F06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73183" y="5302842"/>
            <a:ext cx="286315" cy="199880"/>
          </a:xfrm>
          <a:prstGeom prst="rect">
            <a:avLst/>
          </a:prstGeom>
        </p:spPr>
      </p:pic>
      <p:pic>
        <p:nvPicPr>
          <p:cNvPr id="20" name="Kuva 19" descr="Homepage">
            <a:extLst>
              <a:ext uri="{FF2B5EF4-FFF2-40B4-BE49-F238E27FC236}">
                <a16:creationId xmlns:a16="http://schemas.microsoft.com/office/drawing/2014/main" id="{D6840F7C-0007-BD4A-8DE5-E23C927E1B72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81390" y="5262816"/>
            <a:ext cx="285583" cy="270452"/>
          </a:xfrm>
          <a:prstGeom prst="rect">
            <a:avLst/>
          </a:prstGeom>
        </p:spPr>
      </p:pic>
      <p:sp>
        <p:nvSpPr>
          <p:cNvPr id="21" name="Tekstiruutu 20">
            <a:extLst>
              <a:ext uri="{FF2B5EF4-FFF2-40B4-BE49-F238E27FC236}">
                <a16:creationId xmlns:a16="http://schemas.microsoft.com/office/drawing/2014/main" id="{E936287C-2C0E-7C41-87C3-708F4C0576DE}"/>
              </a:ext>
            </a:extLst>
          </p:cNvPr>
          <p:cNvSpPr txBox="1"/>
          <p:nvPr/>
        </p:nvSpPr>
        <p:spPr>
          <a:xfrm>
            <a:off x="1405639" y="5637794"/>
            <a:ext cx="912429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 err="1"/>
              <a:t>pohjois-karjala.fi</a:t>
            </a:r>
            <a:endParaRPr lang="fi-FI" sz="825" dirty="0"/>
          </a:p>
        </p:txBody>
      </p:sp>
      <p:sp>
        <p:nvSpPr>
          <p:cNvPr id="22" name="Tekstiruutu 21">
            <a:extLst>
              <a:ext uri="{FF2B5EF4-FFF2-40B4-BE49-F238E27FC236}">
                <a16:creationId xmlns:a16="http://schemas.microsoft.com/office/drawing/2014/main" id="{A620CDE6-F01B-9C4F-A356-E4D189803164}"/>
              </a:ext>
            </a:extLst>
          </p:cNvPr>
          <p:cNvSpPr txBox="1"/>
          <p:nvPr/>
        </p:nvSpPr>
        <p:spPr>
          <a:xfrm>
            <a:off x="3037951" y="5637794"/>
            <a:ext cx="934871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/>
              <a:t>@</a:t>
            </a:r>
            <a:r>
              <a:rPr lang="fi-FI" sz="825" dirty="0" err="1"/>
              <a:t>pohjois</a:t>
            </a:r>
            <a:r>
              <a:rPr lang="fi-FI" sz="825" dirty="0"/>
              <a:t>-karjala</a:t>
            </a:r>
          </a:p>
        </p:txBody>
      </p:sp>
      <p:sp>
        <p:nvSpPr>
          <p:cNvPr id="23" name="Tekstiruutu 22">
            <a:extLst>
              <a:ext uri="{FF2B5EF4-FFF2-40B4-BE49-F238E27FC236}">
                <a16:creationId xmlns:a16="http://schemas.microsoft.com/office/drawing/2014/main" id="{9E32A200-20C4-EF4C-B1BC-344921BF884F}"/>
              </a:ext>
            </a:extLst>
          </p:cNvPr>
          <p:cNvSpPr txBox="1"/>
          <p:nvPr/>
        </p:nvSpPr>
        <p:spPr>
          <a:xfrm>
            <a:off x="4811918" y="5637794"/>
            <a:ext cx="601447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/>
              <a:t>@</a:t>
            </a:r>
            <a:r>
              <a:rPr lang="fi-FI" sz="825" dirty="0" err="1"/>
              <a:t>pkliitto</a:t>
            </a:r>
            <a:endParaRPr lang="fi-FI" sz="825" dirty="0"/>
          </a:p>
        </p:txBody>
      </p:sp>
      <p:sp>
        <p:nvSpPr>
          <p:cNvPr id="24" name="Tekstiruutu 23">
            <a:extLst>
              <a:ext uri="{FF2B5EF4-FFF2-40B4-BE49-F238E27FC236}">
                <a16:creationId xmlns:a16="http://schemas.microsoft.com/office/drawing/2014/main" id="{F9F3BC93-CC75-1641-A6F8-4FAD98A8B232}"/>
              </a:ext>
            </a:extLst>
          </p:cNvPr>
          <p:cNvSpPr txBox="1"/>
          <p:nvPr/>
        </p:nvSpPr>
        <p:spPr>
          <a:xfrm>
            <a:off x="6133885" y="5644015"/>
            <a:ext cx="950901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/>
              <a:t>@</a:t>
            </a:r>
            <a:r>
              <a:rPr lang="fi-FI" sz="825" dirty="0" err="1"/>
              <a:t>pohjois_karjala</a:t>
            </a:r>
            <a:endParaRPr lang="fi-FI" sz="825" dirty="0"/>
          </a:p>
        </p:txBody>
      </p:sp>
      <p:sp>
        <p:nvSpPr>
          <p:cNvPr id="25" name="Tekstiruutu 24">
            <a:extLst>
              <a:ext uri="{FF2B5EF4-FFF2-40B4-BE49-F238E27FC236}">
                <a16:creationId xmlns:a16="http://schemas.microsoft.com/office/drawing/2014/main" id="{CBE2D9D6-B819-B645-AD10-D5AED646DB53}"/>
              </a:ext>
            </a:extLst>
          </p:cNvPr>
          <p:cNvSpPr txBox="1"/>
          <p:nvPr/>
        </p:nvSpPr>
        <p:spPr>
          <a:xfrm>
            <a:off x="7556515" y="5648397"/>
            <a:ext cx="1210588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 err="1"/>
              <a:t>linkedin.com</a:t>
            </a:r>
            <a:r>
              <a:rPr lang="fi-FI" sz="825" dirty="0"/>
              <a:t>/</a:t>
            </a:r>
            <a:r>
              <a:rPr lang="fi-FI" sz="825" dirty="0" err="1"/>
              <a:t>company</a:t>
            </a:r>
            <a:r>
              <a:rPr lang="fi-FI" sz="825" dirty="0"/>
              <a:t>/</a:t>
            </a:r>
          </a:p>
          <a:p>
            <a:r>
              <a:rPr lang="fi-FI" sz="825" dirty="0" err="1"/>
              <a:t>pohjois</a:t>
            </a:r>
            <a:r>
              <a:rPr lang="fi-FI" sz="825" dirty="0"/>
              <a:t>-karjala</a:t>
            </a:r>
          </a:p>
        </p:txBody>
      </p:sp>
      <p:sp>
        <p:nvSpPr>
          <p:cNvPr id="26" name="Tekstiruutu 25">
            <a:extLst>
              <a:ext uri="{FF2B5EF4-FFF2-40B4-BE49-F238E27FC236}">
                <a16:creationId xmlns:a16="http://schemas.microsoft.com/office/drawing/2014/main" id="{CD5E4FA1-8A71-A044-9162-E55072E69DA8}"/>
              </a:ext>
            </a:extLst>
          </p:cNvPr>
          <p:cNvSpPr txBox="1"/>
          <p:nvPr/>
        </p:nvSpPr>
        <p:spPr>
          <a:xfrm>
            <a:off x="9215747" y="5648397"/>
            <a:ext cx="154401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 err="1"/>
              <a:t>youtube.com</a:t>
            </a:r>
            <a:r>
              <a:rPr lang="fi-FI" sz="825" dirty="0"/>
              <a:t>/</a:t>
            </a:r>
            <a:r>
              <a:rPr lang="fi-FI" sz="825" dirty="0" err="1"/>
              <a:t>pkmaakuntaliitto</a:t>
            </a:r>
            <a:endParaRPr lang="fi-FI" sz="825" dirty="0"/>
          </a:p>
        </p:txBody>
      </p:sp>
      <p:pic>
        <p:nvPicPr>
          <p:cNvPr id="27" name="Kuva 26" descr="Regional Council of North Karelia logo.">
            <a:extLst>
              <a:ext uri="{FF2B5EF4-FFF2-40B4-BE49-F238E27FC236}">
                <a16:creationId xmlns:a16="http://schemas.microsoft.com/office/drawing/2014/main" id="{44D1F7B9-1399-B248-B8E3-E9C2D73F3598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15954" y="817393"/>
            <a:ext cx="3760095" cy="838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2055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siv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594EBA-F730-4743-9467-70436CBFF2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573337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DD5B1C9-DC88-4B30-A9A5-5A8E26FDA1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0519"/>
            <a:ext cx="9144000" cy="550862"/>
          </a:xfrm>
        </p:spPr>
        <p:txBody>
          <a:bodyPr>
            <a:normAutofit/>
          </a:bodyPr>
          <a:lstStyle>
            <a:lvl1pPr marL="0" indent="0" algn="ctr">
              <a:buNone/>
              <a:defRPr sz="21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8" name="Kuva 7" descr="Pohjois-Karjalan maakuntaliiton logo.">
            <a:extLst>
              <a:ext uri="{FF2B5EF4-FFF2-40B4-BE49-F238E27FC236}">
                <a16:creationId xmlns:a16="http://schemas.microsoft.com/office/drawing/2014/main" id="{9AD1543A-A529-43AD-9D07-32029B6E7AF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954" y="5039107"/>
            <a:ext cx="3760095" cy="916217"/>
          </a:xfrm>
          <a:prstGeom prst="rect">
            <a:avLst/>
          </a:prstGeom>
        </p:spPr>
      </p:pic>
      <p:pic>
        <p:nvPicPr>
          <p:cNvPr id="5" name="Kuva 4" descr="Pohjois-Karjalan maakuntaliiton logo.">
            <a:extLst>
              <a:ext uri="{FF2B5EF4-FFF2-40B4-BE49-F238E27FC236}">
                <a16:creationId xmlns:a16="http://schemas.microsoft.com/office/drawing/2014/main" id="{BFF0AB59-6F78-4BB0-B82F-05ABD739EA5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954" y="5039107"/>
            <a:ext cx="3760095" cy="916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1759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siv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65A74EE-4238-469A-B37D-8B024A4E8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5801"/>
            <a:ext cx="10515600" cy="1734333"/>
          </a:xfrm>
        </p:spPr>
        <p:txBody>
          <a:bodyPr anchor="b" anchorCtr="0">
            <a:normAutofit/>
          </a:bodyPr>
          <a:lstStyle>
            <a:lvl1pPr>
              <a:defRPr sz="45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E29E02A-B073-4009-BCED-B23446BB3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22577"/>
            <a:ext cx="10515600" cy="354962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>
                <a:solidFill>
                  <a:schemeClr val="tx2"/>
                </a:solidFill>
              </a:defRPr>
            </a:lvl1pPr>
            <a:lvl2pPr marL="342900" indent="0">
              <a:buFontTx/>
              <a:buNone/>
              <a:defRPr sz="2100">
                <a:solidFill>
                  <a:schemeClr val="tx2"/>
                </a:solidFill>
              </a:defRPr>
            </a:lvl2pPr>
            <a:lvl3pPr marL="685800" indent="0">
              <a:buFontTx/>
              <a:buNone/>
              <a:defRPr sz="1800">
                <a:solidFill>
                  <a:schemeClr val="tx2"/>
                </a:solidFill>
              </a:defRPr>
            </a:lvl3pPr>
            <a:lvl4pPr marL="1028700" indent="0">
              <a:buFontTx/>
              <a:buNone/>
              <a:defRPr sz="1500">
                <a:solidFill>
                  <a:schemeClr val="tx2"/>
                </a:solidFill>
              </a:defRPr>
            </a:lvl4pPr>
            <a:lvl5pPr marL="1371600" indent="0">
              <a:buFontTx/>
              <a:buNone/>
              <a:defRPr sz="1350">
                <a:solidFill>
                  <a:schemeClr val="tx2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7" name="Kuva 6" descr="Pohjois-Karjalan maakuntaliiton logo.">
            <a:extLst>
              <a:ext uri="{FF2B5EF4-FFF2-40B4-BE49-F238E27FC236}">
                <a16:creationId xmlns:a16="http://schemas.microsoft.com/office/drawing/2014/main" id="{F6AA6C7E-694D-448B-95DE-38C177E1370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44353"/>
            <a:ext cx="1178455" cy="365126"/>
          </a:xfrm>
          <a:prstGeom prst="rect">
            <a:avLst/>
          </a:prstGeom>
        </p:spPr>
      </p:pic>
      <p:pic>
        <p:nvPicPr>
          <p:cNvPr id="5" name="Kuva 4" descr="Pohjois-Karjalan maakuntaliiton logo.">
            <a:extLst>
              <a:ext uri="{FF2B5EF4-FFF2-40B4-BE49-F238E27FC236}">
                <a16:creationId xmlns:a16="http://schemas.microsoft.com/office/drawing/2014/main" id="{04110D6A-E939-437A-8BF7-C95BD6CA307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44353"/>
            <a:ext cx="1178455" cy="36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37069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Väliotsikkosiv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A04528-94EB-4795-AAC7-675EEF0C8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6315"/>
            <a:ext cx="10515600" cy="2852737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5302A70-93F7-4C7B-8607-D5E5891582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008440"/>
            <a:ext cx="10515600" cy="554037"/>
          </a:xfrm>
        </p:spPr>
        <p:txBody>
          <a:bodyPr>
            <a:normAutofit/>
          </a:bodyPr>
          <a:lstStyle>
            <a:lvl1pPr marL="0" indent="0" algn="ctr">
              <a:buNone/>
              <a:defRPr sz="21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8" name="Kuva 7" descr="Pohjois-Karjalan maakuntaliiton logo.">
            <a:extLst>
              <a:ext uri="{FF2B5EF4-FFF2-40B4-BE49-F238E27FC236}">
                <a16:creationId xmlns:a16="http://schemas.microsoft.com/office/drawing/2014/main" id="{16EC95A5-48E0-48A3-8DD3-77EEDF16CB0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5115" y="6345862"/>
            <a:ext cx="1181773" cy="365126"/>
          </a:xfrm>
          <a:prstGeom prst="rect">
            <a:avLst/>
          </a:prstGeom>
        </p:spPr>
      </p:pic>
      <p:pic>
        <p:nvPicPr>
          <p:cNvPr id="5" name="Kuva 4" descr="Pohjois-Karjalan maakuntaliiton logo.">
            <a:extLst>
              <a:ext uri="{FF2B5EF4-FFF2-40B4-BE49-F238E27FC236}">
                <a16:creationId xmlns:a16="http://schemas.microsoft.com/office/drawing/2014/main" id="{CFC86514-232C-490B-B7B6-27F7D601043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5115" y="6345862"/>
            <a:ext cx="1181773" cy="36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8506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stosiv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A04528-94EB-4795-AAC7-675EEF0C8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813" y="657727"/>
            <a:ext cx="5623903" cy="5478379"/>
          </a:xfrm>
        </p:spPr>
        <p:txBody>
          <a:bodyPr anchor="ctr" anchorCtr="0">
            <a:normAutofit/>
          </a:bodyPr>
          <a:lstStyle>
            <a:lvl1pPr algn="l">
              <a:defRPr sz="54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Suorakulmio: Vastakkaiset kulmat leikattu 3">
            <a:extLst>
              <a:ext uri="{FF2B5EF4-FFF2-40B4-BE49-F238E27FC236}">
                <a16:creationId xmlns:a16="http://schemas.microsoft.com/office/drawing/2014/main" id="{FABB6FEC-6A90-47D1-9C93-989BA519E79D}"/>
              </a:ext>
            </a:extLst>
          </p:cNvPr>
          <p:cNvSpPr/>
          <p:nvPr/>
        </p:nvSpPr>
        <p:spPr>
          <a:xfrm>
            <a:off x="6721572" y="-6168"/>
            <a:ext cx="5486537" cy="6882295"/>
          </a:xfrm>
          <a:custGeom>
            <a:avLst/>
            <a:gdLst>
              <a:gd name="connsiteX0" fmla="*/ 6 w 6052458"/>
              <a:gd name="connsiteY0" fmla="*/ 2750492 h 7200901"/>
              <a:gd name="connsiteX1" fmla="*/ 2311846 w 6052458"/>
              <a:gd name="connsiteY1" fmla="*/ 2750512 h 7200901"/>
              <a:gd name="connsiteX2" fmla="*/ 3026229 w 6052458"/>
              <a:gd name="connsiteY2" fmla="*/ 0 h 7200901"/>
              <a:gd name="connsiteX3" fmla="*/ 3740612 w 6052458"/>
              <a:gd name="connsiteY3" fmla="*/ 2750512 h 7200901"/>
              <a:gd name="connsiteX4" fmla="*/ 6052452 w 6052458"/>
              <a:gd name="connsiteY4" fmla="*/ 2750492 h 7200901"/>
              <a:gd name="connsiteX5" fmla="*/ 4182125 w 6052458"/>
              <a:gd name="connsiteY5" fmla="*/ 4450383 h 7200901"/>
              <a:gd name="connsiteX6" fmla="*/ 4896537 w 6052458"/>
              <a:gd name="connsiteY6" fmla="*/ 7200883 h 7200901"/>
              <a:gd name="connsiteX7" fmla="*/ 3026229 w 6052458"/>
              <a:gd name="connsiteY7" fmla="*/ 5500961 h 7200901"/>
              <a:gd name="connsiteX8" fmla="*/ 1155921 w 6052458"/>
              <a:gd name="connsiteY8" fmla="*/ 7200883 h 7200901"/>
              <a:gd name="connsiteX9" fmla="*/ 1870333 w 6052458"/>
              <a:gd name="connsiteY9" fmla="*/ 4450383 h 7200901"/>
              <a:gd name="connsiteX10" fmla="*/ 6 w 6052458"/>
              <a:gd name="connsiteY10" fmla="*/ 2750492 h 7200901"/>
              <a:gd name="connsiteX0" fmla="*/ 0 w 6052446"/>
              <a:gd name="connsiteY0" fmla="*/ 2772264 h 7222655"/>
              <a:gd name="connsiteX1" fmla="*/ 2311840 w 6052446"/>
              <a:gd name="connsiteY1" fmla="*/ 2772284 h 7222655"/>
              <a:gd name="connsiteX2" fmla="*/ 5442852 w 6052446"/>
              <a:gd name="connsiteY2" fmla="*/ 0 h 7222655"/>
              <a:gd name="connsiteX3" fmla="*/ 3740606 w 6052446"/>
              <a:gd name="connsiteY3" fmla="*/ 2772284 h 7222655"/>
              <a:gd name="connsiteX4" fmla="*/ 6052446 w 6052446"/>
              <a:gd name="connsiteY4" fmla="*/ 2772264 h 7222655"/>
              <a:gd name="connsiteX5" fmla="*/ 4182119 w 6052446"/>
              <a:gd name="connsiteY5" fmla="*/ 4472155 h 7222655"/>
              <a:gd name="connsiteX6" fmla="*/ 4896531 w 6052446"/>
              <a:gd name="connsiteY6" fmla="*/ 7222655 h 7222655"/>
              <a:gd name="connsiteX7" fmla="*/ 3026223 w 6052446"/>
              <a:gd name="connsiteY7" fmla="*/ 5522733 h 7222655"/>
              <a:gd name="connsiteX8" fmla="*/ 1155915 w 6052446"/>
              <a:gd name="connsiteY8" fmla="*/ 7222655 h 7222655"/>
              <a:gd name="connsiteX9" fmla="*/ 1870327 w 6052446"/>
              <a:gd name="connsiteY9" fmla="*/ 4472155 h 7222655"/>
              <a:gd name="connsiteX10" fmla="*/ 0 w 6052446"/>
              <a:gd name="connsiteY10" fmla="*/ 2772264 h 7222655"/>
              <a:gd name="connsiteX0" fmla="*/ 0 w 6052446"/>
              <a:gd name="connsiteY0" fmla="*/ 2772264 h 7222655"/>
              <a:gd name="connsiteX1" fmla="*/ 2311840 w 6052446"/>
              <a:gd name="connsiteY1" fmla="*/ 2772284 h 7222655"/>
              <a:gd name="connsiteX2" fmla="*/ 5442852 w 6052446"/>
              <a:gd name="connsiteY2" fmla="*/ 0 h 7222655"/>
              <a:gd name="connsiteX3" fmla="*/ 5471435 w 6052446"/>
              <a:gd name="connsiteY3" fmla="*/ 1161198 h 7222655"/>
              <a:gd name="connsiteX4" fmla="*/ 6052446 w 6052446"/>
              <a:gd name="connsiteY4" fmla="*/ 2772264 h 7222655"/>
              <a:gd name="connsiteX5" fmla="*/ 4182119 w 6052446"/>
              <a:gd name="connsiteY5" fmla="*/ 4472155 h 7222655"/>
              <a:gd name="connsiteX6" fmla="*/ 4896531 w 6052446"/>
              <a:gd name="connsiteY6" fmla="*/ 7222655 h 7222655"/>
              <a:gd name="connsiteX7" fmla="*/ 3026223 w 6052446"/>
              <a:gd name="connsiteY7" fmla="*/ 5522733 h 7222655"/>
              <a:gd name="connsiteX8" fmla="*/ 1155915 w 6052446"/>
              <a:gd name="connsiteY8" fmla="*/ 7222655 h 7222655"/>
              <a:gd name="connsiteX9" fmla="*/ 1870327 w 6052446"/>
              <a:gd name="connsiteY9" fmla="*/ 4472155 h 7222655"/>
              <a:gd name="connsiteX10" fmla="*/ 0 w 6052446"/>
              <a:gd name="connsiteY10" fmla="*/ 2772264 h 7222655"/>
              <a:gd name="connsiteX0" fmla="*/ 0 w 6052446"/>
              <a:gd name="connsiteY0" fmla="*/ 2786723 h 7237114"/>
              <a:gd name="connsiteX1" fmla="*/ 3531040 w 6052446"/>
              <a:gd name="connsiteY1" fmla="*/ 0 h 7237114"/>
              <a:gd name="connsiteX2" fmla="*/ 5442852 w 6052446"/>
              <a:gd name="connsiteY2" fmla="*/ 14459 h 7237114"/>
              <a:gd name="connsiteX3" fmla="*/ 5471435 w 6052446"/>
              <a:gd name="connsiteY3" fmla="*/ 1175657 h 7237114"/>
              <a:gd name="connsiteX4" fmla="*/ 6052446 w 6052446"/>
              <a:gd name="connsiteY4" fmla="*/ 2786723 h 7237114"/>
              <a:gd name="connsiteX5" fmla="*/ 4182119 w 6052446"/>
              <a:gd name="connsiteY5" fmla="*/ 4486614 h 7237114"/>
              <a:gd name="connsiteX6" fmla="*/ 4896531 w 6052446"/>
              <a:gd name="connsiteY6" fmla="*/ 7237114 h 7237114"/>
              <a:gd name="connsiteX7" fmla="*/ 3026223 w 6052446"/>
              <a:gd name="connsiteY7" fmla="*/ 5537192 h 7237114"/>
              <a:gd name="connsiteX8" fmla="*/ 1155915 w 6052446"/>
              <a:gd name="connsiteY8" fmla="*/ 7237114 h 7237114"/>
              <a:gd name="connsiteX9" fmla="*/ 1870327 w 6052446"/>
              <a:gd name="connsiteY9" fmla="*/ 4486614 h 7237114"/>
              <a:gd name="connsiteX10" fmla="*/ 0 w 6052446"/>
              <a:gd name="connsiteY10" fmla="*/ 2786723 h 7237114"/>
              <a:gd name="connsiteX0" fmla="*/ 0 w 6063332"/>
              <a:gd name="connsiteY0" fmla="*/ 3548723 h 7237114"/>
              <a:gd name="connsiteX1" fmla="*/ 3541926 w 6063332"/>
              <a:gd name="connsiteY1" fmla="*/ 0 h 7237114"/>
              <a:gd name="connsiteX2" fmla="*/ 5453738 w 6063332"/>
              <a:gd name="connsiteY2" fmla="*/ 14459 h 7237114"/>
              <a:gd name="connsiteX3" fmla="*/ 5482321 w 6063332"/>
              <a:gd name="connsiteY3" fmla="*/ 1175657 h 7237114"/>
              <a:gd name="connsiteX4" fmla="*/ 6063332 w 6063332"/>
              <a:gd name="connsiteY4" fmla="*/ 2786723 h 7237114"/>
              <a:gd name="connsiteX5" fmla="*/ 4193005 w 6063332"/>
              <a:gd name="connsiteY5" fmla="*/ 4486614 h 7237114"/>
              <a:gd name="connsiteX6" fmla="*/ 4907417 w 6063332"/>
              <a:gd name="connsiteY6" fmla="*/ 7237114 h 7237114"/>
              <a:gd name="connsiteX7" fmla="*/ 3037109 w 6063332"/>
              <a:gd name="connsiteY7" fmla="*/ 5537192 h 7237114"/>
              <a:gd name="connsiteX8" fmla="*/ 1166801 w 6063332"/>
              <a:gd name="connsiteY8" fmla="*/ 7237114 h 7237114"/>
              <a:gd name="connsiteX9" fmla="*/ 1881213 w 6063332"/>
              <a:gd name="connsiteY9" fmla="*/ 4486614 h 7237114"/>
              <a:gd name="connsiteX10" fmla="*/ 0 w 6063332"/>
              <a:gd name="connsiteY10" fmla="*/ 3548723 h 7237114"/>
              <a:gd name="connsiteX0" fmla="*/ 0 w 6063332"/>
              <a:gd name="connsiteY0" fmla="*/ 3548723 h 7237114"/>
              <a:gd name="connsiteX1" fmla="*/ 3541926 w 6063332"/>
              <a:gd name="connsiteY1" fmla="*/ 0 h 7237114"/>
              <a:gd name="connsiteX2" fmla="*/ 5453738 w 6063332"/>
              <a:gd name="connsiteY2" fmla="*/ 14459 h 7237114"/>
              <a:gd name="connsiteX3" fmla="*/ 5482321 w 6063332"/>
              <a:gd name="connsiteY3" fmla="*/ 1175657 h 7237114"/>
              <a:gd name="connsiteX4" fmla="*/ 6063332 w 6063332"/>
              <a:gd name="connsiteY4" fmla="*/ 2786723 h 7237114"/>
              <a:gd name="connsiteX5" fmla="*/ 4193005 w 6063332"/>
              <a:gd name="connsiteY5" fmla="*/ 4486614 h 7237114"/>
              <a:gd name="connsiteX6" fmla="*/ 5517017 w 6063332"/>
              <a:gd name="connsiteY6" fmla="*/ 5952600 h 7237114"/>
              <a:gd name="connsiteX7" fmla="*/ 3037109 w 6063332"/>
              <a:gd name="connsiteY7" fmla="*/ 5537192 h 7237114"/>
              <a:gd name="connsiteX8" fmla="*/ 1166801 w 6063332"/>
              <a:gd name="connsiteY8" fmla="*/ 7237114 h 7237114"/>
              <a:gd name="connsiteX9" fmla="*/ 1881213 w 6063332"/>
              <a:gd name="connsiteY9" fmla="*/ 4486614 h 7237114"/>
              <a:gd name="connsiteX10" fmla="*/ 0 w 6063332"/>
              <a:gd name="connsiteY10" fmla="*/ 3548723 h 7237114"/>
              <a:gd name="connsiteX0" fmla="*/ 0 w 6063332"/>
              <a:gd name="connsiteY0" fmla="*/ 3548723 h 7237114"/>
              <a:gd name="connsiteX1" fmla="*/ 3541926 w 6063332"/>
              <a:gd name="connsiteY1" fmla="*/ 0 h 7237114"/>
              <a:gd name="connsiteX2" fmla="*/ 5453738 w 6063332"/>
              <a:gd name="connsiteY2" fmla="*/ 14459 h 7237114"/>
              <a:gd name="connsiteX3" fmla="*/ 5482321 w 6063332"/>
              <a:gd name="connsiteY3" fmla="*/ 1175657 h 7237114"/>
              <a:gd name="connsiteX4" fmla="*/ 6063332 w 6063332"/>
              <a:gd name="connsiteY4" fmla="*/ 2786723 h 7237114"/>
              <a:gd name="connsiteX5" fmla="*/ 4193005 w 6063332"/>
              <a:gd name="connsiteY5" fmla="*/ 4486614 h 7237114"/>
              <a:gd name="connsiteX6" fmla="*/ 5517017 w 6063332"/>
              <a:gd name="connsiteY6" fmla="*/ 5952600 h 7237114"/>
              <a:gd name="connsiteX7" fmla="*/ 5519051 w 6063332"/>
              <a:gd name="connsiteY7" fmla="*/ 6908792 h 7237114"/>
              <a:gd name="connsiteX8" fmla="*/ 1166801 w 6063332"/>
              <a:gd name="connsiteY8" fmla="*/ 7237114 h 7237114"/>
              <a:gd name="connsiteX9" fmla="*/ 1881213 w 6063332"/>
              <a:gd name="connsiteY9" fmla="*/ 4486614 h 7237114"/>
              <a:gd name="connsiteX10" fmla="*/ 0 w 6063332"/>
              <a:gd name="connsiteY10" fmla="*/ 3548723 h 72371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4193005 w 6063332"/>
              <a:gd name="connsiteY5" fmla="*/ 4486614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1881213 w 6063332"/>
              <a:gd name="connsiteY9" fmla="*/ 4486614 h 7084714"/>
              <a:gd name="connsiteX10" fmla="*/ 0 w 6063332"/>
              <a:gd name="connsiteY10" fmla="*/ 3548723 h 70847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4193005 w 6063332"/>
              <a:gd name="connsiteY5" fmla="*/ 4486614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3470527 w 6063332"/>
              <a:gd name="connsiteY9" fmla="*/ 6957671 h 7084714"/>
              <a:gd name="connsiteX10" fmla="*/ 0 w 6063332"/>
              <a:gd name="connsiteY10" fmla="*/ 3548723 h 70847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2919376 w 6063332"/>
              <a:gd name="connsiteY5" fmla="*/ 3256529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3470527 w 6063332"/>
              <a:gd name="connsiteY9" fmla="*/ 6957671 h 7084714"/>
              <a:gd name="connsiteX10" fmla="*/ 0 w 6063332"/>
              <a:gd name="connsiteY10" fmla="*/ 3548723 h 70847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2244462 w 6063332"/>
              <a:gd name="connsiteY5" fmla="*/ 3713729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3470527 w 6063332"/>
              <a:gd name="connsiteY9" fmla="*/ 6957671 h 7084714"/>
              <a:gd name="connsiteX10" fmla="*/ 0 w 6063332"/>
              <a:gd name="connsiteY10" fmla="*/ 3548723 h 7084714"/>
              <a:gd name="connsiteX0" fmla="*/ 0 w 5519051"/>
              <a:gd name="connsiteY0" fmla="*/ 3548723 h 7084714"/>
              <a:gd name="connsiteX1" fmla="*/ 3541926 w 5519051"/>
              <a:gd name="connsiteY1" fmla="*/ 0 h 7084714"/>
              <a:gd name="connsiteX2" fmla="*/ 5453738 w 5519051"/>
              <a:gd name="connsiteY2" fmla="*/ 14459 h 7084714"/>
              <a:gd name="connsiteX3" fmla="*/ 5482321 w 5519051"/>
              <a:gd name="connsiteY3" fmla="*/ 1175657 h 7084714"/>
              <a:gd name="connsiteX4" fmla="*/ 5116275 w 5519051"/>
              <a:gd name="connsiteY4" fmla="*/ 1371581 h 7084714"/>
              <a:gd name="connsiteX5" fmla="*/ 2244462 w 5519051"/>
              <a:gd name="connsiteY5" fmla="*/ 3713729 h 7084714"/>
              <a:gd name="connsiteX6" fmla="*/ 5517017 w 5519051"/>
              <a:gd name="connsiteY6" fmla="*/ 5952600 h 7084714"/>
              <a:gd name="connsiteX7" fmla="*/ 5519051 w 5519051"/>
              <a:gd name="connsiteY7" fmla="*/ 6908792 h 7084714"/>
              <a:gd name="connsiteX8" fmla="*/ 4454286 w 5519051"/>
              <a:gd name="connsiteY8" fmla="*/ 7084714 h 7084714"/>
              <a:gd name="connsiteX9" fmla="*/ 3470527 w 5519051"/>
              <a:gd name="connsiteY9" fmla="*/ 6957671 h 7084714"/>
              <a:gd name="connsiteX10" fmla="*/ 0 w 5519051"/>
              <a:gd name="connsiteY10" fmla="*/ 3548723 h 7084714"/>
              <a:gd name="connsiteX0" fmla="*/ 0 w 5376811"/>
              <a:gd name="connsiteY0" fmla="*/ 3563963 h 7084714"/>
              <a:gd name="connsiteX1" fmla="*/ 3399686 w 5376811"/>
              <a:gd name="connsiteY1" fmla="*/ 0 h 7084714"/>
              <a:gd name="connsiteX2" fmla="*/ 5311498 w 5376811"/>
              <a:gd name="connsiteY2" fmla="*/ 14459 h 7084714"/>
              <a:gd name="connsiteX3" fmla="*/ 5340081 w 5376811"/>
              <a:gd name="connsiteY3" fmla="*/ 1175657 h 7084714"/>
              <a:gd name="connsiteX4" fmla="*/ 4974035 w 5376811"/>
              <a:gd name="connsiteY4" fmla="*/ 1371581 h 7084714"/>
              <a:gd name="connsiteX5" fmla="*/ 2102222 w 5376811"/>
              <a:gd name="connsiteY5" fmla="*/ 3713729 h 7084714"/>
              <a:gd name="connsiteX6" fmla="*/ 5374777 w 5376811"/>
              <a:gd name="connsiteY6" fmla="*/ 5952600 h 7084714"/>
              <a:gd name="connsiteX7" fmla="*/ 5376811 w 5376811"/>
              <a:gd name="connsiteY7" fmla="*/ 6908792 h 7084714"/>
              <a:gd name="connsiteX8" fmla="*/ 4312046 w 5376811"/>
              <a:gd name="connsiteY8" fmla="*/ 7084714 h 7084714"/>
              <a:gd name="connsiteX9" fmla="*/ 3328287 w 5376811"/>
              <a:gd name="connsiteY9" fmla="*/ 6957671 h 7084714"/>
              <a:gd name="connsiteX10" fmla="*/ 0 w 5376811"/>
              <a:gd name="connsiteY10" fmla="*/ 3563963 h 7084714"/>
              <a:gd name="connsiteX0" fmla="*/ 0 w 5513971"/>
              <a:gd name="connsiteY0" fmla="*/ 3538563 h 7084714"/>
              <a:gd name="connsiteX1" fmla="*/ 3536846 w 5513971"/>
              <a:gd name="connsiteY1" fmla="*/ 0 h 7084714"/>
              <a:gd name="connsiteX2" fmla="*/ 5448658 w 5513971"/>
              <a:gd name="connsiteY2" fmla="*/ 14459 h 7084714"/>
              <a:gd name="connsiteX3" fmla="*/ 5477241 w 5513971"/>
              <a:gd name="connsiteY3" fmla="*/ 1175657 h 7084714"/>
              <a:gd name="connsiteX4" fmla="*/ 5111195 w 5513971"/>
              <a:gd name="connsiteY4" fmla="*/ 1371581 h 7084714"/>
              <a:gd name="connsiteX5" fmla="*/ 2239382 w 5513971"/>
              <a:gd name="connsiteY5" fmla="*/ 3713729 h 7084714"/>
              <a:gd name="connsiteX6" fmla="*/ 5511937 w 5513971"/>
              <a:gd name="connsiteY6" fmla="*/ 5952600 h 7084714"/>
              <a:gd name="connsiteX7" fmla="*/ 5513971 w 5513971"/>
              <a:gd name="connsiteY7" fmla="*/ 6908792 h 7084714"/>
              <a:gd name="connsiteX8" fmla="*/ 4449206 w 5513971"/>
              <a:gd name="connsiteY8" fmla="*/ 7084714 h 7084714"/>
              <a:gd name="connsiteX9" fmla="*/ 3465447 w 5513971"/>
              <a:gd name="connsiteY9" fmla="*/ 6957671 h 7084714"/>
              <a:gd name="connsiteX10" fmla="*/ 0 w 5513971"/>
              <a:gd name="connsiteY10" fmla="*/ 3538563 h 7084714"/>
              <a:gd name="connsiteX0" fmla="*/ 0 w 5513971"/>
              <a:gd name="connsiteY0" fmla="*/ 3524104 h 7070255"/>
              <a:gd name="connsiteX1" fmla="*/ 3699406 w 5513971"/>
              <a:gd name="connsiteY1" fmla="*/ 66821 h 7070255"/>
              <a:gd name="connsiteX2" fmla="*/ 5448658 w 5513971"/>
              <a:gd name="connsiteY2" fmla="*/ 0 h 7070255"/>
              <a:gd name="connsiteX3" fmla="*/ 5477241 w 5513971"/>
              <a:gd name="connsiteY3" fmla="*/ 1161198 h 7070255"/>
              <a:gd name="connsiteX4" fmla="*/ 5111195 w 5513971"/>
              <a:gd name="connsiteY4" fmla="*/ 1357122 h 7070255"/>
              <a:gd name="connsiteX5" fmla="*/ 2239382 w 5513971"/>
              <a:gd name="connsiteY5" fmla="*/ 3699270 h 7070255"/>
              <a:gd name="connsiteX6" fmla="*/ 5511937 w 5513971"/>
              <a:gd name="connsiteY6" fmla="*/ 5938141 h 7070255"/>
              <a:gd name="connsiteX7" fmla="*/ 5513971 w 5513971"/>
              <a:gd name="connsiteY7" fmla="*/ 6894333 h 7070255"/>
              <a:gd name="connsiteX8" fmla="*/ 4449206 w 5513971"/>
              <a:gd name="connsiteY8" fmla="*/ 7070255 h 7070255"/>
              <a:gd name="connsiteX9" fmla="*/ 3465447 w 5513971"/>
              <a:gd name="connsiteY9" fmla="*/ 6943212 h 7070255"/>
              <a:gd name="connsiteX10" fmla="*/ 0 w 5513971"/>
              <a:gd name="connsiteY10" fmla="*/ 3524104 h 7070255"/>
              <a:gd name="connsiteX0" fmla="*/ 0 w 5513971"/>
              <a:gd name="connsiteY0" fmla="*/ 3524104 h 7070255"/>
              <a:gd name="connsiteX1" fmla="*/ 3511446 w 5513971"/>
              <a:gd name="connsiteY1" fmla="*/ 10941 h 7070255"/>
              <a:gd name="connsiteX2" fmla="*/ 5448658 w 5513971"/>
              <a:gd name="connsiteY2" fmla="*/ 0 h 7070255"/>
              <a:gd name="connsiteX3" fmla="*/ 5477241 w 5513971"/>
              <a:gd name="connsiteY3" fmla="*/ 1161198 h 7070255"/>
              <a:gd name="connsiteX4" fmla="*/ 5111195 w 5513971"/>
              <a:gd name="connsiteY4" fmla="*/ 1357122 h 7070255"/>
              <a:gd name="connsiteX5" fmla="*/ 2239382 w 5513971"/>
              <a:gd name="connsiteY5" fmla="*/ 3699270 h 7070255"/>
              <a:gd name="connsiteX6" fmla="*/ 5511937 w 5513971"/>
              <a:gd name="connsiteY6" fmla="*/ 5938141 h 7070255"/>
              <a:gd name="connsiteX7" fmla="*/ 5513971 w 5513971"/>
              <a:gd name="connsiteY7" fmla="*/ 6894333 h 7070255"/>
              <a:gd name="connsiteX8" fmla="*/ 4449206 w 5513971"/>
              <a:gd name="connsiteY8" fmla="*/ 7070255 h 7070255"/>
              <a:gd name="connsiteX9" fmla="*/ 3465447 w 5513971"/>
              <a:gd name="connsiteY9" fmla="*/ 6943212 h 7070255"/>
              <a:gd name="connsiteX10" fmla="*/ 0 w 5513971"/>
              <a:gd name="connsiteY10" fmla="*/ 3524104 h 7070255"/>
              <a:gd name="connsiteX0" fmla="*/ 0 w 5513971"/>
              <a:gd name="connsiteY0" fmla="*/ 3513163 h 7059314"/>
              <a:gd name="connsiteX1" fmla="*/ 3511446 w 5513971"/>
              <a:gd name="connsiteY1" fmla="*/ 0 h 7059314"/>
              <a:gd name="connsiteX2" fmla="*/ 5443578 w 5513971"/>
              <a:gd name="connsiteY2" fmla="*/ 156699 h 7059314"/>
              <a:gd name="connsiteX3" fmla="*/ 5477241 w 5513971"/>
              <a:gd name="connsiteY3" fmla="*/ 1150257 h 7059314"/>
              <a:gd name="connsiteX4" fmla="*/ 5111195 w 5513971"/>
              <a:gd name="connsiteY4" fmla="*/ 1346181 h 7059314"/>
              <a:gd name="connsiteX5" fmla="*/ 2239382 w 5513971"/>
              <a:gd name="connsiteY5" fmla="*/ 3688329 h 7059314"/>
              <a:gd name="connsiteX6" fmla="*/ 5511937 w 5513971"/>
              <a:gd name="connsiteY6" fmla="*/ 5927200 h 7059314"/>
              <a:gd name="connsiteX7" fmla="*/ 5513971 w 5513971"/>
              <a:gd name="connsiteY7" fmla="*/ 6883392 h 7059314"/>
              <a:gd name="connsiteX8" fmla="*/ 4449206 w 5513971"/>
              <a:gd name="connsiteY8" fmla="*/ 7059314 h 7059314"/>
              <a:gd name="connsiteX9" fmla="*/ 3465447 w 5513971"/>
              <a:gd name="connsiteY9" fmla="*/ 6932271 h 7059314"/>
              <a:gd name="connsiteX10" fmla="*/ 0 w 5513971"/>
              <a:gd name="connsiteY10" fmla="*/ 3513163 h 7059314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7241 w 5513971"/>
              <a:gd name="connsiteY3" fmla="*/ 1151038 h 7060095"/>
              <a:gd name="connsiteX4" fmla="*/ 5111195 w 5513971"/>
              <a:gd name="connsiteY4" fmla="*/ 1346962 h 7060095"/>
              <a:gd name="connsiteX5" fmla="*/ 2239382 w 5513971"/>
              <a:gd name="connsiteY5" fmla="*/ 368911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94081"/>
              <a:gd name="connsiteY0" fmla="*/ 3513944 h 7060095"/>
              <a:gd name="connsiteX1" fmla="*/ 3511446 w 5594081"/>
              <a:gd name="connsiteY1" fmla="*/ 781 h 7060095"/>
              <a:gd name="connsiteX2" fmla="*/ 5468978 w 5594081"/>
              <a:gd name="connsiteY2" fmla="*/ 0 h 7060095"/>
              <a:gd name="connsiteX3" fmla="*/ 5594081 w 5594081"/>
              <a:gd name="connsiteY3" fmla="*/ 886878 h 7060095"/>
              <a:gd name="connsiteX4" fmla="*/ 5111195 w 5594081"/>
              <a:gd name="connsiteY4" fmla="*/ 1346962 h 7060095"/>
              <a:gd name="connsiteX5" fmla="*/ 2239382 w 5594081"/>
              <a:gd name="connsiteY5" fmla="*/ 3689110 h 7060095"/>
              <a:gd name="connsiteX6" fmla="*/ 5511937 w 5594081"/>
              <a:gd name="connsiteY6" fmla="*/ 5927981 h 7060095"/>
              <a:gd name="connsiteX7" fmla="*/ 5513971 w 5594081"/>
              <a:gd name="connsiteY7" fmla="*/ 6884173 h 7060095"/>
              <a:gd name="connsiteX8" fmla="*/ 4449206 w 5594081"/>
              <a:gd name="connsiteY8" fmla="*/ 7060095 h 7060095"/>
              <a:gd name="connsiteX9" fmla="*/ 3465447 w 5594081"/>
              <a:gd name="connsiteY9" fmla="*/ 6933052 h 7060095"/>
              <a:gd name="connsiteX10" fmla="*/ 0 w 559408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2161 w 5513971"/>
              <a:gd name="connsiteY3" fmla="*/ 1161198 h 7060095"/>
              <a:gd name="connsiteX4" fmla="*/ 5111195 w 5513971"/>
              <a:gd name="connsiteY4" fmla="*/ 1346962 h 7060095"/>
              <a:gd name="connsiteX5" fmla="*/ 2239382 w 5513971"/>
              <a:gd name="connsiteY5" fmla="*/ 368911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2161 w 5513971"/>
              <a:gd name="connsiteY3" fmla="*/ 1161198 h 7060095"/>
              <a:gd name="connsiteX4" fmla="*/ 5111195 w 5513971"/>
              <a:gd name="connsiteY4" fmla="*/ 134696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2161 w 5513971"/>
              <a:gd name="connsiteY3" fmla="*/ 1161198 h 7060095"/>
              <a:gd name="connsiteX4" fmla="*/ 5283915 w 5513971"/>
              <a:gd name="connsiteY4" fmla="*/ 137744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283915 w 5513971"/>
              <a:gd name="connsiteY4" fmla="*/ 137744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482035 w 5513971"/>
              <a:gd name="connsiteY4" fmla="*/ 115900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482035 w 5513971"/>
              <a:gd name="connsiteY4" fmla="*/ 1159002 h 7060095"/>
              <a:gd name="connsiteX5" fmla="*/ 3128382 w 5513971"/>
              <a:gd name="connsiteY5" fmla="*/ 3521470 h 7060095"/>
              <a:gd name="connsiteX6" fmla="*/ 5486537 w 5513971"/>
              <a:gd name="connsiteY6" fmla="*/ 587210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482035 w 5513971"/>
              <a:gd name="connsiteY4" fmla="*/ 1159002 h 7060095"/>
              <a:gd name="connsiteX5" fmla="*/ 3128382 w 5513971"/>
              <a:gd name="connsiteY5" fmla="*/ 3521470 h 7060095"/>
              <a:gd name="connsiteX6" fmla="*/ 5486537 w 5513971"/>
              <a:gd name="connsiteY6" fmla="*/ 587210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368927 w 5513971"/>
              <a:gd name="connsiteY9" fmla="*/ 6877172 h 7060095"/>
              <a:gd name="connsiteX10" fmla="*/ 0 w 5513971"/>
              <a:gd name="connsiteY10" fmla="*/ 3513944 h 7060095"/>
              <a:gd name="connsiteX0" fmla="*/ 0 w 5513971"/>
              <a:gd name="connsiteY0" fmla="*/ 3513944 h 6884173"/>
              <a:gd name="connsiteX1" fmla="*/ 3511446 w 5513971"/>
              <a:gd name="connsiteY1" fmla="*/ 781 h 6884173"/>
              <a:gd name="connsiteX2" fmla="*/ 5468978 w 5513971"/>
              <a:gd name="connsiteY2" fmla="*/ 0 h 6884173"/>
              <a:gd name="connsiteX3" fmla="*/ 5482321 w 5513971"/>
              <a:gd name="connsiteY3" fmla="*/ 637958 h 6884173"/>
              <a:gd name="connsiteX4" fmla="*/ 5482035 w 5513971"/>
              <a:gd name="connsiteY4" fmla="*/ 1159002 h 6884173"/>
              <a:gd name="connsiteX5" fmla="*/ 3128382 w 5513971"/>
              <a:gd name="connsiteY5" fmla="*/ 3521470 h 6884173"/>
              <a:gd name="connsiteX6" fmla="*/ 5486537 w 5513971"/>
              <a:gd name="connsiteY6" fmla="*/ 5872101 h 6884173"/>
              <a:gd name="connsiteX7" fmla="*/ 5513971 w 5513971"/>
              <a:gd name="connsiteY7" fmla="*/ 6884173 h 6884173"/>
              <a:gd name="connsiteX8" fmla="*/ 4378086 w 5513971"/>
              <a:gd name="connsiteY8" fmla="*/ 6882295 h 6884173"/>
              <a:gd name="connsiteX9" fmla="*/ 3368927 w 5513971"/>
              <a:gd name="connsiteY9" fmla="*/ 6877172 h 6884173"/>
              <a:gd name="connsiteX10" fmla="*/ 0 w 5513971"/>
              <a:gd name="connsiteY10" fmla="*/ 3513944 h 6884173"/>
              <a:gd name="connsiteX0" fmla="*/ 0 w 5486537"/>
              <a:gd name="connsiteY0" fmla="*/ 3513944 h 6882295"/>
              <a:gd name="connsiteX1" fmla="*/ 3511446 w 5486537"/>
              <a:gd name="connsiteY1" fmla="*/ 781 h 6882295"/>
              <a:gd name="connsiteX2" fmla="*/ 5468978 w 5486537"/>
              <a:gd name="connsiteY2" fmla="*/ 0 h 6882295"/>
              <a:gd name="connsiteX3" fmla="*/ 5482321 w 5486537"/>
              <a:gd name="connsiteY3" fmla="*/ 637958 h 6882295"/>
              <a:gd name="connsiteX4" fmla="*/ 5482035 w 5486537"/>
              <a:gd name="connsiteY4" fmla="*/ 1159002 h 6882295"/>
              <a:gd name="connsiteX5" fmla="*/ 3128382 w 5486537"/>
              <a:gd name="connsiteY5" fmla="*/ 3521470 h 6882295"/>
              <a:gd name="connsiteX6" fmla="*/ 5486537 w 5486537"/>
              <a:gd name="connsiteY6" fmla="*/ 5872101 h 6882295"/>
              <a:gd name="connsiteX7" fmla="*/ 5437771 w 5486537"/>
              <a:gd name="connsiteY7" fmla="*/ 6828293 h 6882295"/>
              <a:gd name="connsiteX8" fmla="*/ 4378086 w 5486537"/>
              <a:gd name="connsiteY8" fmla="*/ 6882295 h 6882295"/>
              <a:gd name="connsiteX9" fmla="*/ 3368927 w 5486537"/>
              <a:gd name="connsiteY9" fmla="*/ 6877172 h 6882295"/>
              <a:gd name="connsiteX10" fmla="*/ 0 w 5486537"/>
              <a:gd name="connsiteY10" fmla="*/ 3513944 h 6882295"/>
              <a:gd name="connsiteX0" fmla="*/ 0 w 5486537"/>
              <a:gd name="connsiteY0" fmla="*/ 3513944 h 6882295"/>
              <a:gd name="connsiteX1" fmla="*/ 3511446 w 5486537"/>
              <a:gd name="connsiteY1" fmla="*/ 781 h 6882295"/>
              <a:gd name="connsiteX2" fmla="*/ 5468978 w 5486537"/>
              <a:gd name="connsiteY2" fmla="*/ 0 h 6882295"/>
              <a:gd name="connsiteX3" fmla="*/ 5482321 w 5486537"/>
              <a:gd name="connsiteY3" fmla="*/ 637958 h 6882295"/>
              <a:gd name="connsiteX4" fmla="*/ 5482035 w 5486537"/>
              <a:gd name="connsiteY4" fmla="*/ 1159002 h 6882295"/>
              <a:gd name="connsiteX5" fmla="*/ 3128382 w 5486537"/>
              <a:gd name="connsiteY5" fmla="*/ 3521470 h 6882295"/>
              <a:gd name="connsiteX6" fmla="*/ 5486537 w 5486537"/>
              <a:gd name="connsiteY6" fmla="*/ 5872101 h 6882295"/>
              <a:gd name="connsiteX7" fmla="*/ 5478411 w 5486537"/>
              <a:gd name="connsiteY7" fmla="*/ 6874013 h 6882295"/>
              <a:gd name="connsiteX8" fmla="*/ 4378086 w 5486537"/>
              <a:gd name="connsiteY8" fmla="*/ 6882295 h 6882295"/>
              <a:gd name="connsiteX9" fmla="*/ 3368927 w 5486537"/>
              <a:gd name="connsiteY9" fmla="*/ 6877172 h 6882295"/>
              <a:gd name="connsiteX10" fmla="*/ 0 w 5486537"/>
              <a:gd name="connsiteY10" fmla="*/ 3513944 h 6882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86537" h="6882295">
                <a:moveTo>
                  <a:pt x="0" y="3513944"/>
                </a:moveTo>
                <a:lnTo>
                  <a:pt x="3511446" y="781"/>
                </a:lnTo>
                <a:lnTo>
                  <a:pt x="5468978" y="0"/>
                </a:lnTo>
                <a:cubicBezTo>
                  <a:pt x="5471732" y="383679"/>
                  <a:pt x="5479567" y="254279"/>
                  <a:pt x="5482321" y="637958"/>
                </a:cubicBezTo>
                <a:cubicBezTo>
                  <a:pt x="5482226" y="811639"/>
                  <a:pt x="5482130" y="985321"/>
                  <a:pt x="5482035" y="1159002"/>
                </a:cubicBezTo>
                <a:lnTo>
                  <a:pt x="3128382" y="3521470"/>
                </a:lnTo>
                <a:lnTo>
                  <a:pt x="5486537" y="5872101"/>
                </a:lnTo>
                <a:cubicBezTo>
                  <a:pt x="5483828" y="6206072"/>
                  <a:pt x="5481120" y="6540042"/>
                  <a:pt x="5478411" y="6874013"/>
                </a:cubicBezTo>
                <a:lnTo>
                  <a:pt x="4378086" y="6882295"/>
                </a:lnTo>
                <a:lnTo>
                  <a:pt x="3368927" y="6877172"/>
                </a:lnTo>
                <a:lnTo>
                  <a:pt x="0" y="351394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pic>
        <p:nvPicPr>
          <p:cNvPr id="6" name="Kuva 5" descr="Pohjois-Karjalan maakuntaliiton logo.">
            <a:extLst>
              <a:ext uri="{FF2B5EF4-FFF2-40B4-BE49-F238E27FC236}">
                <a16:creationId xmlns:a16="http://schemas.microsoft.com/office/drawing/2014/main" id="{13A85D3A-9303-4FB9-80A1-A41496FB96C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44353"/>
            <a:ext cx="1178455" cy="365126"/>
          </a:xfrm>
          <a:prstGeom prst="rect">
            <a:avLst/>
          </a:prstGeom>
        </p:spPr>
      </p:pic>
      <p:sp>
        <p:nvSpPr>
          <p:cNvPr id="5" name="Suorakulmio: Vastakkaiset kulmat leikattu 3">
            <a:extLst>
              <a:ext uri="{FF2B5EF4-FFF2-40B4-BE49-F238E27FC236}">
                <a16:creationId xmlns:a16="http://schemas.microsoft.com/office/drawing/2014/main" id="{672D830B-684E-40FE-8EA4-48B68D412532}"/>
              </a:ext>
            </a:extLst>
          </p:cNvPr>
          <p:cNvSpPr/>
          <p:nvPr/>
        </p:nvSpPr>
        <p:spPr>
          <a:xfrm>
            <a:off x="6721572" y="-6168"/>
            <a:ext cx="5486537" cy="6882295"/>
          </a:xfrm>
          <a:custGeom>
            <a:avLst/>
            <a:gdLst>
              <a:gd name="connsiteX0" fmla="*/ 6 w 6052458"/>
              <a:gd name="connsiteY0" fmla="*/ 2750492 h 7200901"/>
              <a:gd name="connsiteX1" fmla="*/ 2311846 w 6052458"/>
              <a:gd name="connsiteY1" fmla="*/ 2750512 h 7200901"/>
              <a:gd name="connsiteX2" fmla="*/ 3026229 w 6052458"/>
              <a:gd name="connsiteY2" fmla="*/ 0 h 7200901"/>
              <a:gd name="connsiteX3" fmla="*/ 3740612 w 6052458"/>
              <a:gd name="connsiteY3" fmla="*/ 2750512 h 7200901"/>
              <a:gd name="connsiteX4" fmla="*/ 6052452 w 6052458"/>
              <a:gd name="connsiteY4" fmla="*/ 2750492 h 7200901"/>
              <a:gd name="connsiteX5" fmla="*/ 4182125 w 6052458"/>
              <a:gd name="connsiteY5" fmla="*/ 4450383 h 7200901"/>
              <a:gd name="connsiteX6" fmla="*/ 4896537 w 6052458"/>
              <a:gd name="connsiteY6" fmla="*/ 7200883 h 7200901"/>
              <a:gd name="connsiteX7" fmla="*/ 3026229 w 6052458"/>
              <a:gd name="connsiteY7" fmla="*/ 5500961 h 7200901"/>
              <a:gd name="connsiteX8" fmla="*/ 1155921 w 6052458"/>
              <a:gd name="connsiteY8" fmla="*/ 7200883 h 7200901"/>
              <a:gd name="connsiteX9" fmla="*/ 1870333 w 6052458"/>
              <a:gd name="connsiteY9" fmla="*/ 4450383 h 7200901"/>
              <a:gd name="connsiteX10" fmla="*/ 6 w 6052458"/>
              <a:gd name="connsiteY10" fmla="*/ 2750492 h 7200901"/>
              <a:gd name="connsiteX0" fmla="*/ 0 w 6052446"/>
              <a:gd name="connsiteY0" fmla="*/ 2772264 h 7222655"/>
              <a:gd name="connsiteX1" fmla="*/ 2311840 w 6052446"/>
              <a:gd name="connsiteY1" fmla="*/ 2772284 h 7222655"/>
              <a:gd name="connsiteX2" fmla="*/ 5442852 w 6052446"/>
              <a:gd name="connsiteY2" fmla="*/ 0 h 7222655"/>
              <a:gd name="connsiteX3" fmla="*/ 3740606 w 6052446"/>
              <a:gd name="connsiteY3" fmla="*/ 2772284 h 7222655"/>
              <a:gd name="connsiteX4" fmla="*/ 6052446 w 6052446"/>
              <a:gd name="connsiteY4" fmla="*/ 2772264 h 7222655"/>
              <a:gd name="connsiteX5" fmla="*/ 4182119 w 6052446"/>
              <a:gd name="connsiteY5" fmla="*/ 4472155 h 7222655"/>
              <a:gd name="connsiteX6" fmla="*/ 4896531 w 6052446"/>
              <a:gd name="connsiteY6" fmla="*/ 7222655 h 7222655"/>
              <a:gd name="connsiteX7" fmla="*/ 3026223 w 6052446"/>
              <a:gd name="connsiteY7" fmla="*/ 5522733 h 7222655"/>
              <a:gd name="connsiteX8" fmla="*/ 1155915 w 6052446"/>
              <a:gd name="connsiteY8" fmla="*/ 7222655 h 7222655"/>
              <a:gd name="connsiteX9" fmla="*/ 1870327 w 6052446"/>
              <a:gd name="connsiteY9" fmla="*/ 4472155 h 7222655"/>
              <a:gd name="connsiteX10" fmla="*/ 0 w 6052446"/>
              <a:gd name="connsiteY10" fmla="*/ 2772264 h 7222655"/>
              <a:gd name="connsiteX0" fmla="*/ 0 w 6052446"/>
              <a:gd name="connsiteY0" fmla="*/ 2772264 h 7222655"/>
              <a:gd name="connsiteX1" fmla="*/ 2311840 w 6052446"/>
              <a:gd name="connsiteY1" fmla="*/ 2772284 h 7222655"/>
              <a:gd name="connsiteX2" fmla="*/ 5442852 w 6052446"/>
              <a:gd name="connsiteY2" fmla="*/ 0 h 7222655"/>
              <a:gd name="connsiteX3" fmla="*/ 5471435 w 6052446"/>
              <a:gd name="connsiteY3" fmla="*/ 1161198 h 7222655"/>
              <a:gd name="connsiteX4" fmla="*/ 6052446 w 6052446"/>
              <a:gd name="connsiteY4" fmla="*/ 2772264 h 7222655"/>
              <a:gd name="connsiteX5" fmla="*/ 4182119 w 6052446"/>
              <a:gd name="connsiteY5" fmla="*/ 4472155 h 7222655"/>
              <a:gd name="connsiteX6" fmla="*/ 4896531 w 6052446"/>
              <a:gd name="connsiteY6" fmla="*/ 7222655 h 7222655"/>
              <a:gd name="connsiteX7" fmla="*/ 3026223 w 6052446"/>
              <a:gd name="connsiteY7" fmla="*/ 5522733 h 7222655"/>
              <a:gd name="connsiteX8" fmla="*/ 1155915 w 6052446"/>
              <a:gd name="connsiteY8" fmla="*/ 7222655 h 7222655"/>
              <a:gd name="connsiteX9" fmla="*/ 1870327 w 6052446"/>
              <a:gd name="connsiteY9" fmla="*/ 4472155 h 7222655"/>
              <a:gd name="connsiteX10" fmla="*/ 0 w 6052446"/>
              <a:gd name="connsiteY10" fmla="*/ 2772264 h 7222655"/>
              <a:gd name="connsiteX0" fmla="*/ 0 w 6052446"/>
              <a:gd name="connsiteY0" fmla="*/ 2786723 h 7237114"/>
              <a:gd name="connsiteX1" fmla="*/ 3531040 w 6052446"/>
              <a:gd name="connsiteY1" fmla="*/ 0 h 7237114"/>
              <a:gd name="connsiteX2" fmla="*/ 5442852 w 6052446"/>
              <a:gd name="connsiteY2" fmla="*/ 14459 h 7237114"/>
              <a:gd name="connsiteX3" fmla="*/ 5471435 w 6052446"/>
              <a:gd name="connsiteY3" fmla="*/ 1175657 h 7237114"/>
              <a:gd name="connsiteX4" fmla="*/ 6052446 w 6052446"/>
              <a:gd name="connsiteY4" fmla="*/ 2786723 h 7237114"/>
              <a:gd name="connsiteX5" fmla="*/ 4182119 w 6052446"/>
              <a:gd name="connsiteY5" fmla="*/ 4486614 h 7237114"/>
              <a:gd name="connsiteX6" fmla="*/ 4896531 w 6052446"/>
              <a:gd name="connsiteY6" fmla="*/ 7237114 h 7237114"/>
              <a:gd name="connsiteX7" fmla="*/ 3026223 w 6052446"/>
              <a:gd name="connsiteY7" fmla="*/ 5537192 h 7237114"/>
              <a:gd name="connsiteX8" fmla="*/ 1155915 w 6052446"/>
              <a:gd name="connsiteY8" fmla="*/ 7237114 h 7237114"/>
              <a:gd name="connsiteX9" fmla="*/ 1870327 w 6052446"/>
              <a:gd name="connsiteY9" fmla="*/ 4486614 h 7237114"/>
              <a:gd name="connsiteX10" fmla="*/ 0 w 6052446"/>
              <a:gd name="connsiteY10" fmla="*/ 2786723 h 7237114"/>
              <a:gd name="connsiteX0" fmla="*/ 0 w 6063332"/>
              <a:gd name="connsiteY0" fmla="*/ 3548723 h 7237114"/>
              <a:gd name="connsiteX1" fmla="*/ 3541926 w 6063332"/>
              <a:gd name="connsiteY1" fmla="*/ 0 h 7237114"/>
              <a:gd name="connsiteX2" fmla="*/ 5453738 w 6063332"/>
              <a:gd name="connsiteY2" fmla="*/ 14459 h 7237114"/>
              <a:gd name="connsiteX3" fmla="*/ 5482321 w 6063332"/>
              <a:gd name="connsiteY3" fmla="*/ 1175657 h 7237114"/>
              <a:gd name="connsiteX4" fmla="*/ 6063332 w 6063332"/>
              <a:gd name="connsiteY4" fmla="*/ 2786723 h 7237114"/>
              <a:gd name="connsiteX5" fmla="*/ 4193005 w 6063332"/>
              <a:gd name="connsiteY5" fmla="*/ 4486614 h 7237114"/>
              <a:gd name="connsiteX6" fmla="*/ 4907417 w 6063332"/>
              <a:gd name="connsiteY6" fmla="*/ 7237114 h 7237114"/>
              <a:gd name="connsiteX7" fmla="*/ 3037109 w 6063332"/>
              <a:gd name="connsiteY7" fmla="*/ 5537192 h 7237114"/>
              <a:gd name="connsiteX8" fmla="*/ 1166801 w 6063332"/>
              <a:gd name="connsiteY8" fmla="*/ 7237114 h 7237114"/>
              <a:gd name="connsiteX9" fmla="*/ 1881213 w 6063332"/>
              <a:gd name="connsiteY9" fmla="*/ 4486614 h 7237114"/>
              <a:gd name="connsiteX10" fmla="*/ 0 w 6063332"/>
              <a:gd name="connsiteY10" fmla="*/ 3548723 h 7237114"/>
              <a:gd name="connsiteX0" fmla="*/ 0 w 6063332"/>
              <a:gd name="connsiteY0" fmla="*/ 3548723 h 7237114"/>
              <a:gd name="connsiteX1" fmla="*/ 3541926 w 6063332"/>
              <a:gd name="connsiteY1" fmla="*/ 0 h 7237114"/>
              <a:gd name="connsiteX2" fmla="*/ 5453738 w 6063332"/>
              <a:gd name="connsiteY2" fmla="*/ 14459 h 7237114"/>
              <a:gd name="connsiteX3" fmla="*/ 5482321 w 6063332"/>
              <a:gd name="connsiteY3" fmla="*/ 1175657 h 7237114"/>
              <a:gd name="connsiteX4" fmla="*/ 6063332 w 6063332"/>
              <a:gd name="connsiteY4" fmla="*/ 2786723 h 7237114"/>
              <a:gd name="connsiteX5" fmla="*/ 4193005 w 6063332"/>
              <a:gd name="connsiteY5" fmla="*/ 4486614 h 7237114"/>
              <a:gd name="connsiteX6" fmla="*/ 5517017 w 6063332"/>
              <a:gd name="connsiteY6" fmla="*/ 5952600 h 7237114"/>
              <a:gd name="connsiteX7" fmla="*/ 3037109 w 6063332"/>
              <a:gd name="connsiteY7" fmla="*/ 5537192 h 7237114"/>
              <a:gd name="connsiteX8" fmla="*/ 1166801 w 6063332"/>
              <a:gd name="connsiteY8" fmla="*/ 7237114 h 7237114"/>
              <a:gd name="connsiteX9" fmla="*/ 1881213 w 6063332"/>
              <a:gd name="connsiteY9" fmla="*/ 4486614 h 7237114"/>
              <a:gd name="connsiteX10" fmla="*/ 0 w 6063332"/>
              <a:gd name="connsiteY10" fmla="*/ 3548723 h 7237114"/>
              <a:gd name="connsiteX0" fmla="*/ 0 w 6063332"/>
              <a:gd name="connsiteY0" fmla="*/ 3548723 h 7237114"/>
              <a:gd name="connsiteX1" fmla="*/ 3541926 w 6063332"/>
              <a:gd name="connsiteY1" fmla="*/ 0 h 7237114"/>
              <a:gd name="connsiteX2" fmla="*/ 5453738 w 6063332"/>
              <a:gd name="connsiteY2" fmla="*/ 14459 h 7237114"/>
              <a:gd name="connsiteX3" fmla="*/ 5482321 w 6063332"/>
              <a:gd name="connsiteY3" fmla="*/ 1175657 h 7237114"/>
              <a:gd name="connsiteX4" fmla="*/ 6063332 w 6063332"/>
              <a:gd name="connsiteY4" fmla="*/ 2786723 h 7237114"/>
              <a:gd name="connsiteX5" fmla="*/ 4193005 w 6063332"/>
              <a:gd name="connsiteY5" fmla="*/ 4486614 h 7237114"/>
              <a:gd name="connsiteX6" fmla="*/ 5517017 w 6063332"/>
              <a:gd name="connsiteY6" fmla="*/ 5952600 h 7237114"/>
              <a:gd name="connsiteX7" fmla="*/ 5519051 w 6063332"/>
              <a:gd name="connsiteY7" fmla="*/ 6908792 h 7237114"/>
              <a:gd name="connsiteX8" fmla="*/ 1166801 w 6063332"/>
              <a:gd name="connsiteY8" fmla="*/ 7237114 h 7237114"/>
              <a:gd name="connsiteX9" fmla="*/ 1881213 w 6063332"/>
              <a:gd name="connsiteY9" fmla="*/ 4486614 h 7237114"/>
              <a:gd name="connsiteX10" fmla="*/ 0 w 6063332"/>
              <a:gd name="connsiteY10" fmla="*/ 3548723 h 72371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4193005 w 6063332"/>
              <a:gd name="connsiteY5" fmla="*/ 4486614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1881213 w 6063332"/>
              <a:gd name="connsiteY9" fmla="*/ 4486614 h 7084714"/>
              <a:gd name="connsiteX10" fmla="*/ 0 w 6063332"/>
              <a:gd name="connsiteY10" fmla="*/ 3548723 h 70847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4193005 w 6063332"/>
              <a:gd name="connsiteY5" fmla="*/ 4486614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3470527 w 6063332"/>
              <a:gd name="connsiteY9" fmla="*/ 6957671 h 7084714"/>
              <a:gd name="connsiteX10" fmla="*/ 0 w 6063332"/>
              <a:gd name="connsiteY10" fmla="*/ 3548723 h 70847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2919376 w 6063332"/>
              <a:gd name="connsiteY5" fmla="*/ 3256529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3470527 w 6063332"/>
              <a:gd name="connsiteY9" fmla="*/ 6957671 h 7084714"/>
              <a:gd name="connsiteX10" fmla="*/ 0 w 6063332"/>
              <a:gd name="connsiteY10" fmla="*/ 3548723 h 70847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2244462 w 6063332"/>
              <a:gd name="connsiteY5" fmla="*/ 3713729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3470527 w 6063332"/>
              <a:gd name="connsiteY9" fmla="*/ 6957671 h 7084714"/>
              <a:gd name="connsiteX10" fmla="*/ 0 w 6063332"/>
              <a:gd name="connsiteY10" fmla="*/ 3548723 h 7084714"/>
              <a:gd name="connsiteX0" fmla="*/ 0 w 5519051"/>
              <a:gd name="connsiteY0" fmla="*/ 3548723 h 7084714"/>
              <a:gd name="connsiteX1" fmla="*/ 3541926 w 5519051"/>
              <a:gd name="connsiteY1" fmla="*/ 0 h 7084714"/>
              <a:gd name="connsiteX2" fmla="*/ 5453738 w 5519051"/>
              <a:gd name="connsiteY2" fmla="*/ 14459 h 7084714"/>
              <a:gd name="connsiteX3" fmla="*/ 5482321 w 5519051"/>
              <a:gd name="connsiteY3" fmla="*/ 1175657 h 7084714"/>
              <a:gd name="connsiteX4" fmla="*/ 5116275 w 5519051"/>
              <a:gd name="connsiteY4" fmla="*/ 1371581 h 7084714"/>
              <a:gd name="connsiteX5" fmla="*/ 2244462 w 5519051"/>
              <a:gd name="connsiteY5" fmla="*/ 3713729 h 7084714"/>
              <a:gd name="connsiteX6" fmla="*/ 5517017 w 5519051"/>
              <a:gd name="connsiteY6" fmla="*/ 5952600 h 7084714"/>
              <a:gd name="connsiteX7" fmla="*/ 5519051 w 5519051"/>
              <a:gd name="connsiteY7" fmla="*/ 6908792 h 7084714"/>
              <a:gd name="connsiteX8" fmla="*/ 4454286 w 5519051"/>
              <a:gd name="connsiteY8" fmla="*/ 7084714 h 7084714"/>
              <a:gd name="connsiteX9" fmla="*/ 3470527 w 5519051"/>
              <a:gd name="connsiteY9" fmla="*/ 6957671 h 7084714"/>
              <a:gd name="connsiteX10" fmla="*/ 0 w 5519051"/>
              <a:gd name="connsiteY10" fmla="*/ 3548723 h 7084714"/>
              <a:gd name="connsiteX0" fmla="*/ 0 w 5376811"/>
              <a:gd name="connsiteY0" fmla="*/ 3563963 h 7084714"/>
              <a:gd name="connsiteX1" fmla="*/ 3399686 w 5376811"/>
              <a:gd name="connsiteY1" fmla="*/ 0 h 7084714"/>
              <a:gd name="connsiteX2" fmla="*/ 5311498 w 5376811"/>
              <a:gd name="connsiteY2" fmla="*/ 14459 h 7084714"/>
              <a:gd name="connsiteX3" fmla="*/ 5340081 w 5376811"/>
              <a:gd name="connsiteY3" fmla="*/ 1175657 h 7084714"/>
              <a:gd name="connsiteX4" fmla="*/ 4974035 w 5376811"/>
              <a:gd name="connsiteY4" fmla="*/ 1371581 h 7084714"/>
              <a:gd name="connsiteX5" fmla="*/ 2102222 w 5376811"/>
              <a:gd name="connsiteY5" fmla="*/ 3713729 h 7084714"/>
              <a:gd name="connsiteX6" fmla="*/ 5374777 w 5376811"/>
              <a:gd name="connsiteY6" fmla="*/ 5952600 h 7084714"/>
              <a:gd name="connsiteX7" fmla="*/ 5376811 w 5376811"/>
              <a:gd name="connsiteY7" fmla="*/ 6908792 h 7084714"/>
              <a:gd name="connsiteX8" fmla="*/ 4312046 w 5376811"/>
              <a:gd name="connsiteY8" fmla="*/ 7084714 h 7084714"/>
              <a:gd name="connsiteX9" fmla="*/ 3328287 w 5376811"/>
              <a:gd name="connsiteY9" fmla="*/ 6957671 h 7084714"/>
              <a:gd name="connsiteX10" fmla="*/ 0 w 5376811"/>
              <a:gd name="connsiteY10" fmla="*/ 3563963 h 7084714"/>
              <a:gd name="connsiteX0" fmla="*/ 0 w 5513971"/>
              <a:gd name="connsiteY0" fmla="*/ 3538563 h 7084714"/>
              <a:gd name="connsiteX1" fmla="*/ 3536846 w 5513971"/>
              <a:gd name="connsiteY1" fmla="*/ 0 h 7084714"/>
              <a:gd name="connsiteX2" fmla="*/ 5448658 w 5513971"/>
              <a:gd name="connsiteY2" fmla="*/ 14459 h 7084714"/>
              <a:gd name="connsiteX3" fmla="*/ 5477241 w 5513971"/>
              <a:gd name="connsiteY3" fmla="*/ 1175657 h 7084714"/>
              <a:gd name="connsiteX4" fmla="*/ 5111195 w 5513971"/>
              <a:gd name="connsiteY4" fmla="*/ 1371581 h 7084714"/>
              <a:gd name="connsiteX5" fmla="*/ 2239382 w 5513971"/>
              <a:gd name="connsiteY5" fmla="*/ 3713729 h 7084714"/>
              <a:gd name="connsiteX6" fmla="*/ 5511937 w 5513971"/>
              <a:gd name="connsiteY6" fmla="*/ 5952600 h 7084714"/>
              <a:gd name="connsiteX7" fmla="*/ 5513971 w 5513971"/>
              <a:gd name="connsiteY7" fmla="*/ 6908792 h 7084714"/>
              <a:gd name="connsiteX8" fmla="*/ 4449206 w 5513971"/>
              <a:gd name="connsiteY8" fmla="*/ 7084714 h 7084714"/>
              <a:gd name="connsiteX9" fmla="*/ 3465447 w 5513971"/>
              <a:gd name="connsiteY9" fmla="*/ 6957671 h 7084714"/>
              <a:gd name="connsiteX10" fmla="*/ 0 w 5513971"/>
              <a:gd name="connsiteY10" fmla="*/ 3538563 h 7084714"/>
              <a:gd name="connsiteX0" fmla="*/ 0 w 5513971"/>
              <a:gd name="connsiteY0" fmla="*/ 3524104 h 7070255"/>
              <a:gd name="connsiteX1" fmla="*/ 3699406 w 5513971"/>
              <a:gd name="connsiteY1" fmla="*/ 66821 h 7070255"/>
              <a:gd name="connsiteX2" fmla="*/ 5448658 w 5513971"/>
              <a:gd name="connsiteY2" fmla="*/ 0 h 7070255"/>
              <a:gd name="connsiteX3" fmla="*/ 5477241 w 5513971"/>
              <a:gd name="connsiteY3" fmla="*/ 1161198 h 7070255"/>
              <a:gd name="connsiteX4" fmla="*/ 5111195 w 5513971"/>
              <a:gd name="connsiteY4" fmla="*/ 1357122 h 7070255"/>
              <a:gd name="connsiteX5" fmla="*/ 2239382 w 5513971"/>
              <a:gd name="connsiteY5" fmla="*/ 3699270 h 7070255"/>
              <a:gd name="connsiteX6" fmla="*/ 5511937 w 5513971"/>
              <a:gd name="connsiteY6" fmla="*/ 5938141 h 7070255"/>
              <a:gd name="connsiteX7" fmla="*/ 5513971 w 5513971"/>
              <a:gd name="connsiteY7" fmla="*/ 6894333 h 7070255"/>
              <a:gd name="connsiteX8" fmla="*/ 4449206 w 5513971"/>
              <a:gd name="connsiteY8" fmla="*/ 7070255 h 7070255"/>
              <a:gd name="connsiteX9" fmla="*/ 3465447 w 5513971"/>
              <a:gd name="connsiteY9" fmla="*/ 6943212 h 7070255"/>
              <a:gd name="connsiteX10" fmla="*/ 0 w 5513971"/>
              <a:gd name="connsiteY10" fmla="*/ 3524104 h 7070255"/>
              <a:gd name="connsiteX0" fmla="*/ 0 w 5513971"/>
              <a:gd name="connsiteY0" fmla="*/ 3524104 h 7070255"/>
              <a:gd name="connsiteX1" fmla="*/ 3511446 w 5513971"/>
              <a:gd name="connsiteY1" fmla="*/ 10941 h 7070255"/>
              <a:gd name="connsiteX2" fmla="*/ 5448658 w 5513971"/>
              <a:gd name="connsiteY2" fmla="*/ 0 h 7070255"/>
              <a:gd name="connsiteX3" fmla="*/ 5477241 w 5513971"/>
              <a:gd name="connsiteY3" fmla="*/ 1161198 h 7070255"/>
              <a:gd name="connsiteX4" fmla="*/ 5111195 w 5513971"/>
              <a:gd name="connsiteY4" fmla="*/ 1357122 h 7070255"/>
              <a:gd name="connsiteX5" fmla="*/ 2239382 w 5513971"/>
              <a:gd name="connsiteY5" fmla="*/ 3699270 h 7070255"/>
              <a:gd name="connsiteX6" fmla="*/ 5511937 w 5513971"/>
              <a:gd name="connsiteY6" fmla="*/ 5938141 h 7070255"/>
              <a:gd name="connsiteX7" fmla="*/ 5513971 w 5513971"/>
              <a:gd name="connsiteY7" fmla="*/ 6894333 h 7070255"/>
              <a:gd name="connsiteX8" fmla="*/ 4449206 w 5513971"/>
              <a:gd name="connsiteY8" fmla="*/ 7070255 h 7070255"/>
              <a:gd name="connsiteX9" fmla="*/ 3465447 w 5513971"/>
              <a:gd name="connsiteY9" fmla="*/ 6943212 h 7070255"/>
              <a:gd name="connsiteX10" fmla="*/ 0 w 5513971"/>
              <a:gd name="connsiteY10" fmla="*/ 3524104 h 7070255"/>
              <a:gd name="connsiteX0" fmla="*/ 0 w 5513971"/>
              <a:gd name="connsiteY0" fmla="*/ 3513163 h 7059314"/>
              <a:gd name="connsiteX1" fmla="*/ 3511446 w 5513971"/>
              <a:gd name="connsiteY1" fmla="*/ 0 h 7059314"/>
              <a:gd name="connsiteX2" fmla="*/ 5443578 w 5513971"/>
              <a:gd name="connsiteY2" fmla="*/ 156699 h 7059314"/>
              <a:gd name="connsiteX3" fmla="*/ 5477241 w 5513971"/>
              <a:gd name="connsiteY3" fmla="*/ 1150257 h 7059314"/>
              <a:gd name="connsiteX4" fmla="*/ 5111195 w 5513971"/>
              <a:gd name="connsiteY4" fmla="*/ 1346181 h 7059314"/>
              <a:gd name="connsiteX5" fmla="*/ 2239382 w 5513971"/>
              <a:gd name="connsiteY5" fmla="*/ 3688329 h 7059314"/>
              <a:gd name="connsiteX6" fmla="*/ 5511937 w 5513971"/>
              <a:gd name="connsiteY6" fmla="*/ 5927200 h 7059314"/>
              <a:gd name="connsiteX7" fmla="*/ 5513971 w 5513971"/>
              <a:gd name="connsiteY7" fmla="*/ 6883392 h 7059314"/>
              <a:gd name="connsiteX8" fmla="*/ 4449206 w 5513971"/>
              <a:gd name="connsiteY8" fmla="*/ 7059314 h 7059314"/>
              <a:gd name="connsiteX9" fmla="*/ 3465447 w 5513971"/>
              <a:gd name="connsiteY9" fmla="*/ 6932271 h 7059314"/>
              <a:gd name="connsiteX10" fmla="*/ 0 w 5513971"/>
              <a:gd name="connsiteY10" fmla="*/ 3513163 h 7059314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7241 w 5513971"/>
              <a:gd name="connsiteY3" fmla="*/ 1151038 h 7060095"/>
              <a:gd name="connsiteX4" fmla="*/ 5111195 w 5513971"/>
              <a:gd name="connsiteY4" fmla="*/ 1346962 h 7060095"/>
              <a:gd name="connsiteX5" fmla="*/ 2239382 w 5513971"/>
              <a:gd name="connsiteY5" fmla="*/ 368911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94081"/>
              <a:gd name="connsiteY0" fmla="*/ 3513944 h 7060095"/>
              <a:gd name="connsiteX1" fmla="*/ 3511446 w 5594081"/>
              <a:gd name="connsiteY1" fmla="*/ 781 h 7060095"/>
              <a:gd name="connsiteX2" fmla="*/ 5468978 w 5594081"/>
              <a:gd name="connsiteY2" fmla="*/ 0 h 7060095"/>
              <a:gd name="connsiteX3" fmla="*/ 5594081 w 5594081"/>
              <a:gd name="connsiteY3" fmla="*/ 886878 h 7060095"/>
              <a:gd name="connsiteX4" fmla="*/ 5111195 w 5594081"/>
              <a:gd name="connsiteY4" fmla="*/ 1346962 h 7060095"/>
              <a:gd name="connsiteX5" fmla="*/ 2239382 w 5594081"/>
              <a:gd name="connsiteY5" fmla="*/ 3689110 h 7060095"/>
              <a:gd name="connsiteX6" fmla="*/ 5511937 w 5594081"/>
              <a:gd name="connsiteY6" fmla="*/ 5927981 h 7060095"/>
              <a:gd name="connsiteX7" fmla="*/ 5513971 w 5594081"/>
              <a:gd name="connsiteY7" fmla="*/ 6884173 h 7060095"/>
              <a:gd name="connsiteX8" fmla="*/ 4449206 w 5594081"/>
              <a:gd name="connsiteY8" fmla="*/ 7060095 h 7060095"/>
              <a:gd name="connsiteX9" fmla="*/ 3465447 w 5594081"/>
              <a:gd name="connsiteY9" fmla="*/ 6933052 h 7060095"/>
              <a:gd name="connsiteX10" fmla="*/ 0 w 559408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2161 w 5513971"/>
              <a:gd name="connsiteY3" fmla="*/ 1161198 h 7060095"/>
              <a:gd name="connsiteX4" fmla="*/ 5111195 w 5513971"/>
              <a:gd name="connsiteY4" fmla="*/ 1346962 h 7060095"/>
              <a:gd name="connsiteX5" fmla="*/ 2239382 w 5513971"/>
              <a:gd name="connsiteY5" fmla="*/ 368911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2161 w 5513971"/>
              <a:gd name="connsiteY3" fmla="*/ 1161198 h 7060095"/>
              <a:gd name="connsiteX4" fmla="*/ 5111195 w 5513971"/>
              <a:gd name="connsiteY4" fmla="*/ 134696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2161 w 5513971"/>
              <a:gd name="connsiteY3" fmla="*/ 1161198 h 7060095"/>
              <a:gd name="connsiteX4" fmla="*/ 5283915 w 5513971"/>
              <a:gd name="connsiteY4" fmla="*/ 137744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283915 w 5513971"/>
              <a:gd name="connsiteY4" fmla="*/ 137744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482035 w 5513971"/>
              <a:gd name="connsiteY4" fmla="*/ 115900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482035 w 5513971"/>
              <a:gd name="connsiteY4" fmla="*/ 1159002 h 7060095"/>
              <a:gd name="connsiteX5" fmla="*/ 3128382 w 5513971"/>
              <a:gd name="connsiteY5" fmla="*/ 3521470 h 7060095"/>
              <a:gd name="connsiteX6" fmla="*/ 5486537 w 5513971"/>
              <a:gd name="connsiteY6" fmla="*/ 587210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482035 w 5513971"/>
              <a:gd name="connsiteY4" fmla="*/ 1159002 h 7060095"/>
              <a:gd name="connsiteX5" fmla="*/ 3128382 w 5513971"/>
              <a:gd name="connsiteY5" fmla="*/ 3521470 h 7060095"/>
              <a:gd name="connsiteX6" fmla="*/ 5486537 w 5513971"/>
              <a:gd name="connsiteY6" fmla="*/ 587210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368927 w 5513971"/>
              <a:gd name="connsiteY9" fmla="*/ 6877172 h 7060095"/>
              <a:gd name="connsiteX10" fmla="*/ 0 w 5513971"/>
              <a:gd name="connsiteY10" fmla="*/ 3513944 h 7060095"/>
              <a:gd name="connsiteX0" fmla="*/ 0 w 5513971"/>
              <a:gd name="connsiteY0" fmla="*/ 3513944 h 6884173"/>
              <a:gd name="connsiteX1" fmla="*/ 3511446 w 5513971"/>
              <a:gd name="connsiteY1" fmla="*/ 781 h 6884173"/>
              <a:gd name="connsiteX2" fmla="*/ 5468978 w 5513971"/>
              <a:gd name="connsiteY2" fmla="*/ 0 h 6884173"/>
              <a:gd name="connsiteX3" fmla="*/ 5482321 w 5513971"/>
              <a:gd name="connsiteY3" fmla="*/ 637958 h 6884173"/>
              <a:gd name="connsiteX4" fmla="*/ 5482035 w 5513971"/>
              <a:gd name="connsiteY4" fmla="*/ 1159002 h 6884173"/>
              <a:gd name="connsiteX5" fmla="*/ 3128382 w 5513971"/>
              <a:gd name="connsiteY5" fmla="*/ 3521470 h 6884173"/>
              <a:gd name="connsiteX6" fmla="*/ 5486537 w 5513971"/>
              <a:gd name="connsiteY6" fmla="*/ 5872101 h 6884173"/>
              <a:gd name="connsiteX7" fmla="*/ 5513971 w 5513971"/>
              <a:gd name="connsiteY7" fmla="*/ 6884173 h 6884173"/>
              <a:gd name="connsiteX8" fmla="*/ 4378086 w 5513971"/>
              <a:gd name="connsiteY8" fmla="*/ 6882295 h 6884173"/>
              <a:gd name="connsiteX9" fmla="*/ 3368927 w 5513971"/>
              <a:gd name="connsiteY9" fmla="*/ 6877172 h 6884173"/>
              <a:gd name="connsiteX10" fmla="*/ 0 w 5513971"/>
              <a:gd name="connsiteY10" fmla="*/ 3513944 h 6884173"/>
              <a:gd name="connsiteX0" fmla="*/ 0 w 5486537"/>
              <a:gd name="connsiteY0" fmla="*/ 3513944 h 6882295"/>
              <a:gd name="connsiteX1" fmla="*/ 3511446 w 5486537"/>
              <a:gd name="connsiteY1" fmla="*/ 781 h 6882295"/>
              <a:gd name="connsiteX2" fmla="*/ 5468978 w 5486537"/>
              <a:gd name="connsiteY2" fmla="*/ 0 h 6882295"/>
              <a:gd name="connsiteX3" fmla="*/ 5482321 w 5486537"/>
              <a:gd name="connsiteY3" fmla="*/ 637958 h 6882295"/>
              <a:gd name="connsiteX4" fmla="*/ 5482035 w 5486537"/>
              <a:gd name="connsiteY4" fmla="*/ 1159002 h 6882295"/>
              <a:gd name="connsiteX5" fmla="*/ 3128382 w 5486537"/>
              <a:gd name="connsiteY5" fmla="*/ 3521470 h 6882295"/>
              <a:gd name="connsiteX6" fmla="*/ 5486537 w 5486537"/>
              <a:gd name="connsiteY6" fmla="*/ 5872101 h 6882295"/>
              <a:gd name="connsiteX7" fmla="*/ 5437771 w 5486537"/>
              <a:gd name="connsiteY7" fmla="*/ 6828293 h 6882295"/>
              <a:gd name="connsiteX8" fmla="*/ 4378086 w 5486537"/>
              <a:gd name="connsiteY8" fmla="*/ 6882295 h 6882295"/>
              <a:gd name="connsiteX9" fmla="*/ 3368927 w 5486537"/>
              <a:gd name="connsiteY9" fmla="*/ 6877172 h 6882295"/>
              <a:gd name="connsiteX10" fmla="*/ 0 w 5486537"/>
              <a:gd name="connsiteY10" fmla="*/ 3513944 h 6882295"/>
              <a:gd name="connsiteX0" fmla="*/ 0 w 5486537"/>
              <a:gd name="connsiteY0" fmla="*/ 3513944 h 6882295"/>
              <a:gd name="connsiteX1" fmla="*/ 3511446 w 5486537"/>
              <a:gd name="connsiteY1" fmla="*/ 781 h 6882295"/>
              <a:gd name="connsiteX2" fmla="*/ 5468978 w 5486537"/>
              <a:gd name="connsiteY2" fmla="*/ 0 h 6882295"/>
              <a:gd name="connsiteX3" fmla="*/ 5482321 w 5486537"/>
              <a:gd name="connsiteY3" fmla="*/ 637958 h 6882295"/>
              <a:gd name="connsiteX4" fmla="*/ 5482035 w 5486537"/>
              <a:gd name="connsiteY4" fmla="*/ 1159002 h 6882295"/>
              <a:gd name="connsiteX5" fmla="*/ 3128382 w 5486537"/>
              <a:gd name="connsiteY5" fmla="*/ 3521470 h 6882295"/>
              <a:gd name="connsiteX6" fmla="*/ 5486537 w 5486537"/>
              <a:gd name="connsiteY6" fmla="*/ 5872101 h 6882295"/>
              <a:gd name="connsiteX7" fmla="*/ 5478411 w 5486537"/>
              <a:gd name="connsiteY7" fmla="*/ 6874013 h 6882295"/>
              <a:gd name="connsiteX8" fmla="*/ 4378086 w 5486537"/>
              <a:gd name="connsiteY8" fmla="*/ 6882295 h 6882295"/>
              <a:gd name="connsiteX9" fmla="*/ 3368927 w 5486537"/>
              <a:gd name="connsiteY9" fmla="*/ 6877172 h 6882295"/>
              <a:gd name="connsiteX10" fmla="*/ 0 w 5486537"/>
              <a:gd name="connsiteY10" fmla="*/ 3513944 h 6882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86537" h="6882295">
                <a:moveTo>
                  <a:pt x="0" y="3513944"/>
                </a:moveTo>
                <a:lnTo>
                  <a:pt x="3511446" y="781"/>
                </a:lnTo>
                <a:lnTo>
                  <a:pt x="5468978" y="0"/>
                </a:lnTo>
                <a:cubicBezTo>
                  <a:pt x="5471732" y="383679"/>
                  <a:pt x="5479567" y="254279"/>
                  <a:pt x="5482321" y="637958"/>
                </a:cubicBezTo>
                <a:cubicBezTo>
                  <a:pt x="5482226" y="811639"/>
                  <a:pt x="5482130" y="985321"/>
                  <a:pt x="5482035" y="1159002"/>
                </a:cubicBezTo>
                <a:lnTo>
                  <a:pt x="3128382" y="3521470"/>
                </a:lnTo>
                <a:lnTo>
                  <a:pt x="5486537" y="5872101"/>
                </a:lnTo>
                <a:cubicBezTo>
                  <a:pt x="5483828" y="6206072"/>
                  <a:pt x="5481120" y="6540042"/>
                  <a:pt x="5478411" y="6874013"/>
                </a:cubicBezTo>
                <a:lnTo>
                  <a:pt x="4378086" y="6882295"/>
                </a:lnTo>
                <a:lnTo>
                  <a:pt x="3368927" y="6877172"/>
                </a:lnTo>
                <a:lnTo>
                  <a:pt x="0" y="351394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pic>
        <p:nvPicPr>
          <p:cNvPr id="7" name="Kuva 6" descr="Pohjois-Karjalan maakuntaliiton logo.">
            <a:extLst>
              <a:ext uri="{FF2B5EF4-FFF2-40B4-BE49-F238E27FC236}">
                <a16:creationId xmlns:a16="http://schemas.microsoft.com/office/drawing/2014/main" id="{045CE602-FA53-4C58-BC93-6352C0C0DAF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44353"/>
            <a:ext cx="1178455" cy="36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715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sisältö ja kuva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F0EBAF-7644-4DF9-A02A-72909ECD8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744" y="993777"/>
            <a:ext cx="6715125" cy="1325563"/>
          </a:xfrm>
        </p:spPr>
        <p:txBody>
          <a:bodyPr>
            <a:normAutofit/>
          </a:bodyPr>
          <a:lstStyle>
            <a:lvl1pPr>
              <a:defRPr sz="4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BBF111-9145-4C98-93C2-20D83B8166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81745" y="2616200"/>
            <a:ext cx="5606143" cy="35179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Kuvan paikkamerkki 5">
            <a:extLst>
              <a:ext uri="{FF2B5EF4-FFF2-40B4-BE49-F238E27FC236}">
                <a16:creationId xmlns:a16="http://schemas.microsoft.com/office/drawing/2014/main" id="{1D69E25D-18EB-4271-9253-50E0B0EE5F6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720841" y="-9524"/>
            <a:ext cx="5480911" cy="6873240"/>
          </a:xfrm>
          <a:custGeom>
            <a:avLst/>
            <a:gdLst>
              <a:gd name="connsiteX0" fmla="*/ 0 w 2505075"/>
              <a:gd name="connsiteY0" fmla="*/ 0 h 3019425"/>
              <a:gd name="connsiteX1" fmla="*/ 2087554 w 2505075"/>
              <a:gd name="connsiteY1" fmla="*/ 0 h 3019425"/>
              <a:gd name="connsiteX2" fmla="*/ 2505075 w 2505075"/>
              <a:gd name="connsiteY2" fmla="*/ 417521 h 3019425"/>
              <a:gd name="connsiteX3" fmla="*/ 2505075 w 2505075"/>
              <a:gd name="connsiteY3" fmla="*/ 3019425 h 3019425"/>
              <a:gd name="connsiteX4" fmla="*/ 0 w 2505075"/>
              <a:gd name="connsiteY4" fmla="*/ 3019425 h 3019425"/>
              <a:gd name="connsiteX5" fmla="*/ 0 w 2505075"/>
              <a:gd name="connsiteY5" fmla="*/ 0 h 3019425"/>
              <a:gd name="connsiteX0" fmla="*/ 1076325 w 3581400"/>
              <a:gd name="connsiteY0" fmla="*/ 0 h 3228975"/>
              <a:gd name="connsiteX1" fmla="*/ 3163879 w 3581400"/>
              <a:gd name="connsiteY1" fmla="*/ 0 h 3228975"/>
              <a:gd name="connsiteX2" fmla="*/ 3581400 w 3581400"/>
              <a:gd name="connsiteY2" fmla="*/ 417521 h 3228975"/>
              <a:gd name="connsiteX3" fmla="*/ 3581400 w 3581400"/>
              <a:gd name="connsiteY3" fmla="*/ 3019425 h 3228975"/>
              <a:gd name="connsiteX4" fmla="*/ 0 w 3581400"/>
              <a:gd name="connsiteY4" fmla="*/ 3228975 h 3228975"/>
              <a:gd name="connsiteX5" fmla="*/ 1076325 w 3581400"/>
              <a:gd name="connsiteY5" fmla="*/ 0 h 3228975"/>
              <a:gd name="connsiteX0" fmla="*/ 1076325 w 3581400"/>
              <a:gd name="connsiteY0" fmla="*/ 0 h 6591300"/>
              <a:gd name="connsiteX1" fmla="*/ 3163879 w 3581400"/>
              <a:gd name="connsiteY1" fmla="*/ 0 h 6591300"/>
              <a:gd name="connsiteX2" fmla="*/ 3581400 w 3581400"/>
              <a:gd name="connsiteY2" fmla="*/ 417521 h 6591300"/>
              <a:gd name="connsiteX3" fmla="*/ 3352800 w 3581400"/>
              <a:gd name="connsiteY3" fmla="*/ 6591300 h 6591300"/>
              <a:gd name="connsiteX4" fmla="*/ 0 w 3581400"/>
              <a:gd name="connsiteY4" fmla="*/ 3228975 h 6591300"/>
              <a:gd name="connsiteX5" fmla="*/ 1076325 w 3581400"/>
              <a:gd name="connsiteY5" fmla="*/ 0 h 6591300"/>
              <a:gd name="connsiteX0" fmla="*/ 1076325 w 5505450"/>
              <a:gd name="connsiteY0" fmla="*/ 0 h 6608771"/>
              <a:gd name="connsiteX1" fmla="*/ 3163879 w 5505450"/>
              <a:gd name="connsiteY1" fmla="*/ 0 h 6608771"/>
              <a:gd name="connsiteX2" fmla="*/ 5505450 w 5505450"/>
              <a:gd name="connsiteY2" fmla="*/ 6608771 h 6608771"/>
              <a:gd name="connsiteX3" fmla="*/ 3352800 w 5505450"/>
              <a:gd name="connsiteY3" fmla="*/ 6591300 h 6608771"/>
              <a:gd name="connsiteX4" fmla="*/ 0 w 5505450"/>
              <a:gd name="connsiteY4" fmla="*/ 3228975 h 6608771"/>
              <a:gd name="connsiteX5" fmla="*/ 1076325 w 5505450"/>
              <a:gd name="connsiteY5" fmla="*/ 0 h 6608771"/>
              <a:gd name="connsiteX0" fmla="*/ 1076325 w 5505450"/>
              <a:gd name="connsiteY0" fmla="*/ 304800 h 6913571"/>
              <a:gd name="connsiteX1" fmla="*/ 5478454 w 5505450"/>
              <a:gd name="connsiteY1" fmla="*/ 0 h 6913571"/>
              <a:gd name="connsiteX2" fmla="*/ 5505450 w 5505450"/>
              <a:gd name="connsiteY2" fmla="*/ 6913571 h 6913571"/>
              <a:gd name="connsiteX3" fmla="*/ 3352800 w 5505450"/>
              <a:gd name="connsiteY3" fmla="*/ 6896100 h 6913571"/>
              <a:gd name="connsiteX4" fmla="*/ 0 w 5505450"/>
              <a:gd name="connsiteY4" fmla="*/ 3533775 h 6913571"/>
              <a:gd name="connsiteX5" fmla="*/ 1076325 w 550545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75660 w 5528310"/>
              <a:gd name="connsiteY3" fmla="*/ 689610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52800 w 5528310"/>
              <a:gd name="connsiteY3" fmla="*/ 687324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01314"/>
              <a:gd name="connsiteY0" fmla="*/ 304800 h 6873240"/>
              <a:gd name="connsiteX1" fmla="*/ 5501314 w 5501314"/>
              <a:gd name="connsiteY1" fmla="*/ 0 h 6873240"/>
              <a:gd name="connsiteX2" fmla="*/ 5478780 w 5501314"/>
              <a:gd name="connsiteY2" fmla="*/ 6864041 h 6873240"/>
              <a:gd name="connsiteX3" fmla="*/ 3352800 w 5501314"/>
              <a:gd name="connsiteY3" fmla="*/ 6873240 h 6873240"/>
              <a:gd name="connsiteX4" fmla="*/ 0 w 5501314"/>
              <a:gd name="connsiteY4" fmla="*/ 3518535 h 6873240"/>
              <a:gd name="connsiteX5" fmla="*/ 1099185 w 5501314"/>
              <a:gd name="connsiteY5" fmla="*/ 304800 h 6873240"/>
              <a:gd name="connsiteX0" fmla="*/ 1099185 w 5480911"/>
              <a:gd name="connsiteY0" fmla="*/ 30480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1099185 w 5480911"/>
              <a:gd name="connsiteY5" fmla="*/ 304800 h 6873240"/>
              <a:gd name="connsiteX0" fmla="*/ 3518535 w 5480911"/>
              <a:gd name="connsiteY0" fmla="*/ 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3518535 w 5480911"/>
              <a:gd name="connsiteY5" fmla="*/ 0 h 6873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80911" h="6873240">
                <a:moveTo>
                  <a:pt x="3518535" y="0"/>
                </a:moveTo>
                <a:lnTo>
                  <a:pt x="5478454" y="0"/>
                </a:lnTo>
                <a:cubicBezTo>
                  <a:pt x="5470943" y="2288014"/>
                  <a:pt x="5486291" y="4576027"/>
                  <a:pt x="5478780" y="6864041"/>
                </a:cubicBezTo>
                <a:lnTo>
                  <a:pt x="3352800" y="6873240"/>
                </a:lnTo>
                <a:lnTo>
                  <a:pt x="0" y="3518535"/>
                </a:lnTo>
                <a:lnTo>
                  <a:pt x="3518535" y="0"/>
                </a:lnTo>
                <a:close/>
              </a:path>
            </a:pathLst>
          </a:custGeom>
          <a:solidFill>
            <a:schemeClr val="bg2"/>
          </a:solidFill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Kuvapaikka</a:t>
            </a:r>
          </a:p>
        </p:txBody>
      </p:sp>
      <p:pic>
        <p:nvPicPr>
          <p:cNvPr id="7" name="Kuva 6" descr="Pohjois-Karjalan maakuntaliiton logo.">
            <a:extLst>
              <a:ext uri="{FF2B5EF4-FFF2-40B4-BE49-F238E27FC236}">
                <a16:creationId xmlns:a16="http://schemas.microsoft.com/office/drawing/2014/main" id="{0EEAB24C-A110-48BB-B006-CA202853649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44353"/>
            <a:ext cx="1178455" cy="365126"/>
          </a:xfrm>
          <a:prstGeom prst="rect">
            <a:avLst/>
          </a:prstGeom>
        </p:spPr>
      </p:pic>
      <p:pic>
        <p:nvPicPr>
          <p:cNvPr id="8" name="Kuva 7" descr="Pohjois-Karjalan maakuntaliiton logo.">
            <a:extLst>
              <a:ext uri="{FF2B5EF4-FFF2-40B4-BE49-F238E27FC236}">
                <a16:creationId xmlns:a16="http://schemas.microsoft.com/office/drawing/2014/main" id="{290D7AD4-2C96-4C4B-BEE1-EB9566BC0DE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44353"/>
            <a:ext cx="1178455" cy="36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32925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sisältö ja kuva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F0EBAF-7644-4DF9-A02A-72909ECD8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4875" y="981077"/>
            <a:ext cx="5865168" cy="1325563"/>
          </a:xfrm>
        </p:spPr>
        <p:txBody>
          <a:bodyPr anchor="b" anchorCtr="0">
            <a:normAutofit/>
          </a:bodyPr>
          <a:lstStyle>
            <a:lvl1pPr>
              <a:defRPr sz="4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BBF111-9145-4C98-93C2-20D83B8166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44875" y="2566545"/>
            <a:ext cx="5865168" cy="35179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Kuvan paikkamerkki 5">
            <a:extLst>
              <a:ext uri="{FF2B5EF4-FFF2-40B4-BE49-F238E27FC236}">
                <a16:creationId xmlns:a16="http://schemas.microsoft.com/office/drawing/2014/main" id="{1D69E25D-18EB-4271-9253-50E0B0EE5F6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20199" y="-21212"/>
            <a:ext cx="5865169" cy="6896735"/>
          </a:xfrm>
          <a:custGeom>
            <a:avLst/>
            <a:gdLst>
              <a:gd name="connsiteX0" fmla="*/ 0 w 2505075"/>
              <a:gd name="connsiteY0" fmla="*/ 0 h 3019425"/>
              <a:gd name="connsiteX1" fmla="*/ 2087554 w 2505075"/>
              <a:gd name="connsiteY1" fmla="*/ 0 h 3019425"/>
              <a:gd name="connsiteX2" fmla="*/ 2505075 w 2505075"/>
              <a:gd name="connsiteY2" fmla="*/ 417521 h 3019425"/>
              <a:gd name="connsiteX3" fmla="*/ 2505075 w 2505075"/>
              <a:gd name="connsiteY3" fmla="*/ 3019425 h 3019425"/>
              <a:gd name="connsiteX4" fmla="*/ 0 w 2505075"/>
              <a:gd name="connsiteY4" fmla="*/ 3019425 h 3019425"/>
              <a:gd name="connsiteX5" fmla="*/ 0 w 2505075"/>
              <a:gd name="connsiteY5" fmla="*/ 0 h 3019425"/>
              <a:gd name="connsiteX0" fmla="*/ 1076325 w 3581400"/>
              <a:gd name="connsiteY0" fmla="*/ 0 h 3228975"/>
              <a:gd name="connsiteX1" fmla="*/ 3163879 w 3581400"/>
              <a:gd name="connsiteY1" fmla="*/ 0 h 3228975"/>
              <a:gd name="connsiteX2" fmla="*/ 3581400 w 3581400"/>
              <a:gd name="connsiteY2" fmla="*/ 417521 h 3228975"/>
              <a:gd name="connsiteX3" fmla="*/ 3581400 w 3581400"/>
              <a:gd name="connsiteY3" fmla="*/ 3019425 h 3228975"/>
              <a:gd name="connsiteX4" fmla="*/ 0 w 3581400"/>
              <a:gd name="connsiteY4" fmla="*/ 3228975 h 3228975"/>
              <a:gd name="connsiteX5" fmla="*/ 1076325 w 3581400"/>
              <a:gd name="connsiteY5" fmla="*/ 0 h 3228975"/>
              <a:gd name="connsiteX0" fmla="*/ 1076325 w 3581400"/>
              <a:gd name="connsiteY0" fmla="*/ 0 h 6591300"/>
              <a:gd name="connsiteX1" fmla="*/ 3163879 w 3581400"/>
              <a:gd name="connsiteY1" fmla="*/ 0 h 6591300"/>
              <a:gd name="connsiteX2" fmla="*/ 3581400 w 3581400"/>
              <a:gd name="connsiteY2" fmla="*/ 417521 h 6591300"/>
              <a:gd name="connsiteX3" fmla="*/ 3352800 w 3581400"/>
              <a:gd name="connsiteY3" fmla="*/ 6591300 h 6591300"/>
              <a:gd name="connsiteX4" fmla="*/ 0 w 3581400"/>
              <a:gd name="connsiteY4" fmla="*/ 3228975 h 6591300"/>
              <a:gd name="connsiteX5" fmla="*/ 1076325 w 3581400"/>
              <a:gd name="connsiteY5" fmla="*/ 0 h 6591300"/>
              <a:gd name="connsiteX0" fmla="*/ 1076325 w 5505450"/>
              <a:gd name="connsiteY0" fmla="*/ 0 h 6608771"/>
              <a:gd name="connsiteX1" fmla="*/ 3163879 w 5505450"/>
              <a:gd name="connsiteY1" fmla="*/ 0 h 6608771"/>
              <a:gd name="connsiteX2" fmla="*/ 5505450 w 5505450"/>
              <a:gd name="connsiteY2" fmla="*/ 6608771 h 6608771"/>
              <a:gd name="connsiteX3" fmla="*/ 3352800 w 5505450"/>
              <a:gd name="connsiteY3" fmla="*/ 6591300 h 6608771"/>
              <a:gd name="connsiteX4" fmla="*/ 0 w 5505450"/>
              <a:gd name="connsiteY4" fmla="*/ 3228975 h 6608771"/>
              <a:gd name="connsiteX5" fmla="*/ 1076325 w 5505450"/>
              <a:gd name="connsiteY5" fmla="*/ 0 h 6608771"/>
              <a:gd name="connsiteX0" fmla="*/ 1076325 w 5505450"/>
              <a:gd name="connsiteY0" fmla="*/ 304800 h 6913571"/>
              <a:gd name="connsiteX1" fmla="*/ 5478454 w 5505450"/>
              <a:gd name="connsiteY1" fmla="*/ 0 h 6913571"/>
              <a:gd name="connsiteX2" fmla="*/ 5505450 w 5505450"/>
              <a:gd name="connsiteY2" fmla="*/ 6913571 h 6913571"/>
              <a:gd name="connsiteX3" fmla="*/ 3352800 w 5505450"/>
              <a:gd name="connsiteY3" fmla="*/ 6896100 h 6913571"/>
              <a:gd name="connsiteX4" fmla="*/ 0 w 5505450"/>
              <a:gd name="connsiteY4" fmla="*/ 3533775 h 6913571"/>
              <a:gd name="connsiteX5" fmla="*/ 1076325 w 550545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75660 w 5528310"/>
              <a:gd name="connsiteY3" fmla="*/ 689610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52800 w 5528310"/>
              <a:gd name="connsiteY3" fmla="*/ 687324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01314"/>
              <a:gd name="connsiteY0" fmla="*/ 304800 h 6873240"/>
              <a:gd name="connsiteX1" fmla="*/ 5501314 w 5501314"/>
              <a:gd name="connsiteY1" fmla="*/ 0 h 6873240"/>
              <a:gd name="connsiteX2" fmla="*/ 5478780 w 5501314"/>
              <a:gd name="connsiteY2" fmla="*/ 6864041 h 6873240"/>
              <a:gd name="connsiteX3" fmla="*/ 3352800 w 5501314"/>
              <a:gd name="connsiteY3" fmla="*/ 6873240 h 6873240"/>
              <a:gd name="connsiteX4" fmla="*/ 0 w 5501314"/>
              <a:gd name="connsiteY4" fmla="*/ 3518535 h 6873240"/>
              <a:gd name="connsiteX5" fmla="*/ 1099185 w 5501314"/>
              <a:gd name="connsiteY5" fmla="*/ 304800 h 6873240"/>
              <a:gd name="connsiteX0" fmla="*/ 1099185 w 5480911"/>
              <a:gd name="connsiteY0" fmla="*/ 30480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1099185 w 5480911"/>
              <a:gd name="connsiteY5" fmla="*/ 304800 h 6873240"/>
              <a:gd name="connsiteX0" fmla="*/ 3518535 w 5480911"/>
              <a:gd name="connsiteY0" fmla="*/ 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3518535 w 5480911"/>
              <a:gd name="connsiteY5" fmla="*/ 0 h 6873240"/>
              <a:gd name="connsiteX0" fmla="*/ 3518535 w 5480911"/>
              <a:gd name="connsiteY0" fmla="*/ 0 h 6864041"/>
              <a:gd name="connsiteX1" fmla="*/ 5478454 w 5480911"/>
              <a:gd name="connsiteY1" fmla="*/ 0 h 6864041"/>
              <a:gd name="connsiteX2" fmla="*/ 5478780 w 5480911"/>
              <a:gd name="connsiteY2" fmla="*/ 6864041 h 6864041"/>
              <a:gd name="connsiteX3" fmla="*/ 3035300 w 5480911"/>
              <a:gd name="connsiteY3" fmla="*/ 3533140 h 6864041"/>
              <a:gd name="connsiteX4" fmla="*/ 0 w 5480911"/>
              <a:gd name="connsiteY4" fmla="*/ 3518535 h 6864041"/>
              <a:gd name="connsiteX5" fmla="*/ 3518535 w 5480911"/>
              <a:gd name="connsiteY5" fmla="*/ 0 h 6864041"/>
              <a:gd name="connsiteX0" fmla="*/ 38735 w 5480911"/>
              <a:gd name="connsiteY0" fmla="*/ 114300 h 6864041"/>
              <a:gd name="connsiteX1" fmla="*/ 5478454 w 5480911"/>
              <a:gd name="connsiteY1" fmla="*/ 0 h 6864041"/>
              <a:gd name="connsiteX2" fmla="*/ 5478780 w 5480911"/>
              <a:gd name="connsiteY2" fmla="*/ 6864041 h 6864041"/>
              <a:gd name="connsiteX3" fmla="*/ 3035300 w 5480911"/>
              <a:gd name="connsiteY3" fmla="*/ 3533140 h 6864041"/>
              <a:gd name="connsiteX4" fmla="*/ 0 w 5480911"/>
              <a:gd name="connsiteY4" fmla="*/ 3518535 h 6864041"/>
              <a:gd name="connsiteX5" fmla="*/ 38735 w 5480911"/>
              <a:gd name="connsiteY5" fmla="*/ 114300 h 6864041"/>
              <a:gd name="connsiteX0" fmla="*/ 0 w 5442176"/>
              <a:gd name="connsiteY0" fmla="*/ 114300 h 7138035"/>
              <a:gd name="connsiteX1" fmla="*/ 5439719 w 5442176"/>
              <a:gd name="connsiteY1" fmla="*/ 0 h 7138035"/>
              <a:gd name="connsiteX2" fmla="*/ 5440045 w 5442176"/>
              <a:gd name="connsiteY2" fmla="*/ 6864041 h 7138035"/>
              <a:gd name="connsiteX3" fmla="*/ 2996565 w 5442176"/>
              <a:gd name="connsiteY3" fmla="*/ 3533140 h 7138035"/>
              <a:gd name="connsiteX4" fmla="*/ 50165 w 5442176"/>
              <a:gd name="connsiteY4" fmla="*/ 7138035 h 7138035"/>
              <a:gd name="connsiteX5" fmla="*/ 0 w 5442176"/>
              <a:gd name="connsiteY5" fmla="*/ 114300 h 7138035"/>
              <a:gd name="connsiteX0" fmla="*/ 0 w 5821150"/>
              <a:gd name="connsiteY0" fmla="*/ 114300 h 7143441"/>
              <a:gd name="connsiteX1" fmla="*/ 5439719 w 5821150"/>
              <a:gd name="connsiteY1" fmla="*/ 0 h 7143441"/>
              <a:gd name="connsiteX2" fmla="*/ 5821045 w 5821150"/>
              <a:gd name="connsiteY2" fmla="*/ 7143441 h 7143441"/>
              <a:gd name="connsiteX3" fmla="*/ 2996565 w 5821150"/>
              <a:gd name="connsiteY3" fmla="*/ 3533140 h 7143441"/>
              <a:gd name="connsiteX4" fmla="*/ 50165 w 5821150"/>
              <a:gd name="connsiteY4" fmla="*/ 7138035 h 7143441"/>
              <a:gd name="connsiteX5" fmla="*/ 0 w 5821150"/>
              <a:gd name="connsiteY5" fmla="*/ 114300 h 7143441"/>
              <a:gd name="connsiteX0" fmla="*/ 0 w 5821150"/>
              <a:gd name="connsiteY0" fmla="*/ 114300 h 7673340"/>
              <a:gd name="connsiteX1" fmla="*/ 5439719 w 5821150"/>
              <a:gd name="connsiteY1" fmla="*/ 0 h 7673340"/>
              <a:gd name="connsiteX2" fmla="*/ 5821045 w 5821150"/>
              <a:gd name="connsiteY2" fmla="*/ 7143441 h 7673340"/>
              <a:gd name="connsiteX3" fmla="*/ 5663565 w 5821150"/>
              <a:gd name="connsiteY3" fmla="*/ 7673340 h 7673340"/>
              <a:gd name="connsiteX4" fmla="*/ 50165 w 5821150"/>
              <a:gd name="connsiteY4" fmla="*/ 7138035 h 7673340"/>
              <a:gd name="connsiteX5" fmla="*/ 0 w 5821150"/>
              <a:gd name="connsiteY5" fmla="*/ 114300 h 7673340"/>
              <a:gd name="connsiteX0" fmla="*/ 0 w 5821150"/>
              <a:gd name="connsiteY0" fmla="*/ 114300 h 7673340"/>
              <a:gd name="connsiteX1" fmla="*/ 5439719 w 5821150"/>
              <a:gd name="connsiteY1" fmla="*/ 0 h 7673340"/>
              <a:gd name="connsiteX2" fmla="*/ 5821045 w 5821150"/>
              <a:gd name="connsiteY2" fmla="*/ 7143441 h 7673340"/>
              <a:gd name="connsiteX3" fmla="*/ 5663565 w 5821150"/>
              <a:gd name="connsiteY3" fmla="*/ 7673340 h 7673340"/>
              <a:gd name="connsiteX4" fmla="*/ 50165 w 5821150"/>
              <a:gd name="connsiteY4" fmla="*/ 7138035 h 7673340"/>
              <a:gd name="connsiteX5" fmla="*/ 0 w 5821150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4144645 w 5663565"/>
              <a:gd name="connsiteY2" fmla="*/ 56638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4144645 w 5663565"/>
              <a:gd name="connsiteY2" fmla="*/ 56638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4144645 w 5663565"/>
              <a:gd name="connsiteY2" fmla="*/ 56638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2417445 w 5663565"/>
              <a:gd name="connsiteY2" fmla="*/ 37080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777865"/>
              <a:gd name="connsiteY0" fmla="*/ 114300 h 7138035"/>
              <a:gd name="connsiteX1" fmla="*/ 5439719 w 5777865"/>
              <a:gd name="connsiteY1" fmla="*/ 0 h 7138035"/>
              <a:gd name="connsiteX2" fmla="*/ 2417445 w 5777865"/>
              <a:gd name="connsiteY2" fmla="*/ 3708091 h 7138035"/>
              <a:gd name="connsiteX3" fmla="*/ 5777865 w 5777865"/>
              <a:gd name="connsiteY3" fmla="*/ 7070090 h 7138035"/>
              <a:gd name="connsiteX4" fmla="*/ 50165 w 5777865"/>
              <a:gd name="connsiteY4" fmla="*/ 7138035 h 7138035"/>
              <a:gd name="connsiteX5" fmla="*/ 0 w 5777865"/>
              <a:gd name="connsiteY5" fmla="*/ 114300 h 7138035"/>
              <a:gd name="connsiteX0" fmla="*/ 0 w 5777865"/>
              <a:gd name="connsiteY0" fmla="*/ 114300 h 7080885"/>
              <a:gd name="connsiteX1" fmla="*/ 5439719 w 5777865"/>
              <a:gd name="connsiteY1" fmla="*/ 0 h 7080885"/>
              <a:gd name="connsiteX2" fmla="*/ 2417445 w 5777865"/>
              <a:gd name="connsiteY2" fmla="*/ 3708091 h 7080885"/>
              <a:gd name="connsiteX3" fmla="*/ 5777865 w 5777865"/>
              <a:gd name="connsiteY3" fmla="*/ 7070090 h 7080885"/>
              <a:gd name="connsiteX4" fmla="*/ 81915 w 5777865"/>
              <a:gd name="connsiteY4" fmla="*/ 7080885 h 7080885"/>
              <a:gd name="connsiteX5" fmla="*/ 0 w 5777865"/>
              <a:gd name="connsiteY5" fmla="*/ 114300 h 7080885"/>
              <a:gd name="connsiteX0" fmla="*/ 0 w 5941369"/>
              <a:gd name="connsiteY0" fmla="*/ 0 h 6966585"/>
              <a:gd name="connsiteX1" fmla="*/ 5941369 w 5941369"/>
              <a:gd name="connsiteY1" fmla="*/ 69850 h 6966585"/>
              <a:gd name="connsiteX2" fmla="*/ 2417445 w 5941369"/>
              <a:gd name="connsiteY2" fmla="*/ 3593791 h 6966585"/>
              <a:gd name="connsiteX3" fmla="*/ 5777865 w 5941369"/>
              <a:gd name="connsiteY3" fmla="*/ 6955790 h 6966585"/>
              <a:gd name="connsiteX4" fmla="*/ 81915 w 5941369"/>
              <a:gd name="connsiteY4" fmla="*/ 6966585 h 6966585"/>
              <a:gd name="connsiteX5" fmla="*/ 0 w 5941369"/>
              <a:gd name="connsiteY5" fmla="*/ 0 h 6966585"/>
              <a:gd name="connsiteX0" fmla="*/ 0 w 5941369"/>
              <a:gd name="connsiteY0" fmla="*/ 0 h 6966585"/>
              <a:gd name="connsiteX1" fmla="*/ 5941369 w 5941369"/>
              <a:gd name="connsiteY1" fmla="*/ 69850 h 6966585"/>
              <a:gd name="connsiteX2" fmla="*/ 2417445 w 5941369"/>
              <a:gd name="connsiteY2" fmla="*/ 3593791 h 6966585"/>
              <a:gd name="connsiteX3" fmla="*/ 5777865 w 5941369"/>
              <a:gd name="connsiteY3" fmla="*/ 6955790 h 6966585"/>
              <a:gd name="connsiteX4" fmla="*/ 81915 w 5941369"/>
              <a:gd name="connsiteY4" fmla="*/ 6966585 h 6966585"/>
              <a:gd name="connsiteX5" fmla="*/ 0 w 5941369"/>
              <a:gd name="connsiteY5" fmla="*/ 0 h 6966585"/>
              <a:gd name="connsiteX0" fmla="*/ 0 w 5941369"/>
              <a:gd name="connsiteY0" fmla="*/ 0 h 6966585"/>
              <a:gd name="connsiteX1" fmla="*/ 5941369 w 5941369"/>
              <a:gd name="connsiteY1" fmla="*/ 69850 h 6966585"/>
              <a:gd name="connsiteX2" fmla="*/ 2417445 w 5941369"/>
              <a:gd name="connsiteY2" fmla="*/ 3593791 h 6966585"/>
              <a:gd name="connsiteX3" fmla="*/ 5777865 w 5941369"/>
              <a:gd name="connsiteY3" fmla="*/ 6955790 h 6966585"/>
              <a:gd name="connsiteX4" fmla="*/ 81915 w 5941369"/>
              <a:gd name="connsiteY4" fmla="*/ 6966585 h 6966585"/>
              <a:gd name="connsiteX5" fmla="*/ 0 w 5941369"/>
              <a:gd name="connsiteY5" fmla="*/ 0 h 6966585"/>
              <a:gd name="connsiteX0" fmla="*/ 0 w 5865169"/>
              <a:gd name="connsiteY0" fmla="*/ 6350 h 6896735"/>
              <a:gd name="connsiteX1" fmla="*/ 5865169 w 5865169"/>
              <a:gd name="connsiteY1" fmla="*/ 0 h 6896735"/>
              <a:gd name="connsiteX2" fmla="*/ 2341245 w 5865169"/>
              <a:gd name="connsiteY2" fmla="*/ 3523941 h 6896735"/>
              <a:gd name="connsiteX3" fmla="*/ 5701665 w 5865169"/>
              <a:gd name="connsiteY3" fmla="*/ 6885940 h 6896735"/>
              <a:gd name="connsiteX4" fmla="*/ 5715 w 5865169"/>
              <a:gd name="connsiteY4" fmla="*/ 6896735 h 6896735"/>
              <a:gd name="connsiteX5" fmla="*/ 0 w 5865169"/>
              <a:gd name="connsiteY5" fmla="*/ 6350 h 6896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65169" h="6896735">
                <a:moveTo>
                  <a:pt x="0" y="6350"/>
                </a:moveTo>
                <a:lnTo>
                  <a:pt x="5865169" y="0"/>
                </a:lnTo>
                <a:cubicBezTo>
                  <a:pt x="5267108" y="611614"/>
                  <a:pt x="3161556" y="2709127"/>
                  <a:pt x="2341245" y="3523941"/>
                </a:cubicBezTo>
                <a:lnTo>
                  <a:pt x="5701665" y="6885940"/>
                </a:lnTo>
                <a:lnTo>
                  <a:pt x="5715" y="6896735"/>
                </a:lnTo>
                <a:lnTo>
                  <a:pt x="0" y="6350"/>
                </a:lnTo>
                <a:close/>
              </a:path>
            </a:pathLst>
          </a:custGeom>
          <a:solidFill>
            <a:schemeClr val="bg2"/>
          </a:solidFill>
        </p:spPr>
        <p:txBody>
          <a:bodyPr anchor="ctr" anchorCtr="0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Kuvapaikka</a:t>
            </a:r>
          </a:p>
        </p:txBody>
      </p:sp>
      <p:pic>
        <p:nvPicPr>
          <p:cNvPr id="7" name="Kuva 6" descr="Pohjois-Karjalan maakuntaliiton logo.">
            <a:extLst>
              <a:ext uri="{FF2B5EF4-FFF2-40B4-BE49-F238E27FC236}">
                <a16:creationId xmlns:a16="http://schemas.microsoft.com/office/drawing/2014/main" id="{0EEAB24C-A110-48BB-B006-CA202853649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44353"/>
            <a:ext cx="1178455" cy="365126"/>
          </a:xfrm>
          <a:prstGeom prst="rect">
            <a:avLst/>
          </a:prstGeom>
        </p:spPr>
      </p:pic>
      <p:pic>
        <p:nvPicPr>
          <p:cNvPr id="8" name="Kuva 7" descr="Pohjois-Karjalan maakuntaliiton logo.">
            <a:extLst>
              <a:ext uri="{FF2B5EF4-FFF2-40B4-BE49-F238E27FC236}">
                <a16:creationId xmlns:a16="http://schemas.microsoft.com/office/drawing/2014/main" id="{650DF544-5795-4347-849C-E88F080DBCB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44353"/>
            <a:ext cx="1178455" cy="36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83299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sisältö ja graaf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F0EBAF-7644-4DF9-A02A-72909ECD8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5" y="993777"/>
            <a:ext cx="5333999" cy="1325563"/>
          </a:xfrm>
        </p:spPr>
        <p:txBody>
          <a:bodyPr>
            <a:normAutofit/>
          </a:bodyPr>
          <a:lstStyle>
            <a:lvl1pPr>
              <a:defRPr sz="4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BBF111-9145-4C98-93C2-20D83B8166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5" y="2616200"/>
            <a:ext cx="5333999" cy="35179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7" name="Kuva 6" descr="Pohjois-Karjalan maakuntaliiton logo.">
            <a:extLst>
              <a:ext uri="{FF2B5EF4-FFF2-40B4-BE49-F238E27FC236}">
                <a16:creationId xmlns:a16="http://schemas.microsoft.com/office/drawing/2014/main" id="{0EEAB24C-A110-48BB-B006-CA202853649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44353"/>
            <a:ext cx="1178455" cy="365126"/>
          </a:xfrm>
          <a:prstGeom prst="rect">
            <a:avLst/>
          </a:prstGeom>
        </p:spPr>
      </p:pic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E124BA05-B521-48AC-9089-8BDA874B587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7010400" y="0"/>
            <a:ext cx="5181600" cy="68580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fi-FI" dirty="0"/>
              <a:t>Kaavio tai taulukko</a:t>
            </a:r>
          </a:p>
        </p:txBody>
      </p:sp>
      <p:pic>
        <p:nvPicPr>
          <p:cNvPr id="6" name="Kuva 5" descr="Pohjois-Karjalan maakuntaliiton logo.">
            <a:extLst>
              <a:ext uri="{FF2B5EF4-FFF2-40B4-BE49-F238E27FC236}">
                <a16:creationId xmlns:a16="http://schemas.microsoft.com/office/drawing/2014/main" id="{8404314D-7E5C-44A1-BEFD-8E78FCD95C7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44353"/>
            <a:ext cx="1178455" cy="36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02524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Kuvan paikkamerkki 3">
            <a:extLst>
              <a:ext uri="{FF2B5EF4-FFF2-40B4-BE49-F238E27FC236}">
                <a16:creationId xmlns:a16="http://schemas.microsoft.com/office/drawing/2014/main" id="{89B53E1B-529C-4495-A9F7-6D657A57A65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57BDE8F6-CD42-4E98-B530-B4FE189BA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2302"/>
            <a:ext cx="10515600" cy="1930399"/>
          </a:xfrm>
        </p:spPr>
        <p:txBody>
          <a:bodyPr anchor="b" anchorCtr="0">
            <a:normAutofit/>
          </a:bodyPr>
          <a:lstStyle>
            <a:lvl1pPr>
              <a:defRPr sz="4500">
                <a:solidFill>
                  <a:schemeClr val="bg1"/>
                </a:solidFill>
                <a:effectLst>
                  <a:outerShdw blurRad="1016000" algn="ctr" rotWithShape="0">
                    <a:prstClr val="black">
                      <a:alpha val="17000"/>
                    </a:prstClr>
                  </a:outerShdw>
                </a:effectLst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28011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stosiv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A04528-94EB-4795-AAC7-675EEF0C8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813" y="657727"/>
            <a:ext cx="5623903" cy="5478379"/>
          </a:xfrm>
        </p:spPr>
        <p:txBody>
          <a:bodyPr anchor="ctr" anchorCtr="0">
            <a:normAutofit/>
          </a:bodyPr>
          <a:lstStyle>
            <a:lvl1pPr algn="l">
              <a:defRPr sz="54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Suorakulmio: Vastakkaiset kulmat leikattu 3">
            <a:extLst>
              <a:ext uri="{FF2B5EF4-FFF2-40B4-BE49-F238E27FC236}">
                <a16:creationId xmlns:a16="http://schemas.microsoft.com/office/drawing/2014/main" id="{FABB6FEC-6A90-47D1-9C93-989BA519E79D}"/>
              </a:ext>
            </a:extLst>
          </p:cNvPr>
          <p:cNvSpPr/>
          <p:nvPr/>
        </p:nvSpPr>
        <p:spPr>
          <a:xfrm>
            <a:off x="6721572" y="-6168"/>
            <a:ext cx="5486537" cy="6882295"/>
          </a:xfrm>
          <a:custGeom>
            <a:avLst/>
            <a:gdLst>
              <a:gd name="connsiteX0" fmla="*/ 6 w 6052458"/>
              <a:gd name="connsiteY0" fmla="*/ 2750492 h 7200901"/>
              <a:gd name="connsiteX1" fmla="*/ 2311846 w 6052458"/>
              <a:gd name="connsiteY1" fmla="*/ 2750512 h 7200901"/>
              <a:gd name="connsiteX2" fmla="*/ 3026229 w 6052458"/>
              <a:gd name="connsiteY2" fmla="*/ 0 h 7200901"/>
              <a:gd name="connsiteX3" fmla="*/ 3740612 w 6052458"/>
              <a:gd name="connsiteY3" fmla="*/ 2750512 h 7200901"/>
              <a:gd name="connsiteX4" fmla="*/ 6052452 w 6052458"/>
              <a:gd name="connsiteY4" fmla="*/ 2750492 h 7200901"/>
              <a:gd name="connsiteX5" fmla="*/ 4182125 w 6052458"/>
              <a:gd name="connsiteY5" fmla="*/ 4450383 h 7200901"/>
              <a:gd name="connsiteX6" fmla="*/ 4896537 w 6052458"/>
              <a:gd name="connsiteY6" fmla="*/ 7200883 h 7200901"/>
              <a:gd name="connsiteX7" fmla="*/ 3026229 w 6052458"/>
              <a:gd name="connsiteY7" fmla="*/ 5500961 h 7200901"/>
              <a:gd name="connsiteX8" fmla="*/ 1155921 w 6052458"/>
              <a:gd name="connsiteY8" fmla="*/ 7200883 h 7200901"/>
              <a:gd name="connsiteX9" fmla="*/ 1870333 w 6052458"/>
              <a:gd name="connsiteY9" fmla="*/ 4450383 h 7200901"/>
              <a:gd name="connsiteX10" fmla="*/ 6 w 6052458"/>
              <a:gd name="connsiteY10" fmla="*/ 2750492 h 7200901"/>
              <a:gd name="connsiteX0" fmla="*/ 0 w 6052446"/>
              <a:gd name="connsiteY0" fmla="*/ 2772264 h 7222655"/>
              <a:gd name="connsiteX1" fmla="*/ 2311840 w 6052446"/>
              <a:gd name="connsiteY1" fmla="*/ 2772284 h 7222655"/>
              <a:gd name="connsiteX2" fmla="*/ 5442852 w 6052446"/>
              <a:gd name="connsiteY2" fmla="*/ 0 h 7222655"/>
              <a:gd name="connsiteX3" fmla="*/ 3740606 w 6052446"/>
              <a:gd name="connsiteY3" fmla="*/ 2772284 h 7222655"/>
              <a:gd name="connsiteX4" fmla="*/ 6052446 w 6052446"/>
              <a:gd name="connsiteY4" fmla="*/ 2772264 h 7222655"/>
              <a:gd name="connsiteX5" fmla="*/ 4182119 w 6052446"/>
              <a:gd name="connsiteY5" fmla="*/ 4472155 h 7222655"/>
              <a:gd name="connsiteX6" fmla="*/ 4896531 w 6052446"/>
              <a:gd name="connsiteY6" fmla="*/ 7222655 h 7222655"/>
              <a:gd name="connsiteX7" fmla="*/ 3026223 w 6052446"/>
              <a:gd name="connsiteY7" fmla="*/ 5522733 h 7222655"/>
              <a:gd name="connsiteX8" fmla="*/ 1155915 w 6052446"/>
              <a:gd name="connsiteY8" fmla="*/ 7222655 h 7222655"/>
              <a:gd name="connsiteX9" fmla="*/ 1870327 w 6052446"/>
              <a:gd name="connsiteY9" fmla="*/ 4472155 h 7222655"/>
              <a:gd name="connsiteX10" fmla="*/ 0 w 6052446"/>
              <a:gd name="connsiteY10" fmla="*/ 2772264 h 7222655"/>
              <a:gd name="connsiteX0" fmla="*/ 0 w 6052446"/>
              <a:gd name="connsiteY0" fmla="*/ 2772264 h 7222655"/>
              <a:gd name="connsiteX1" fmla="*/ 2311840 w 6052446"/>
              <a:gd name="connsiteY1" fmla="*/ 2772284 h 7222655"/>
              <a:gd name="connsiteX2" fmla="*/ 5442852 w 6052446"/>
              <a:gd name="connsiteY2" fmla="*/ 0 h 7222655"/>
              <a:gd name="connsiteX3" fmla="*/ 5471435 w 6052446"/>
              <a:gd name="connsiteY3" fmla="*/ 1161198 h 7222655"/>
              <a:gd name="connsiteX4" fmla="*/ 6052446 w 6052446"/>
              <a:gd name="connsiteY4" fmla="*/ 2772264 h 7222655"/>
              <a:gd name="connsiteX5" fmla="*/ 4182119 w 6052446"/>
              <a:gd name="connsiteY5" fmla="*/ 4472155 h 7222655"/>
              <a:gd name="connsiteX6" fmla="*/ 4896531 w 6052446"/>
              <a:gd name="connsiteY6" fmla="*/ 7222655 h 7222655"/>
              <a:gd name="connsiteX7" fmla="*/ 3026223 w 6052446"/>
              <a:gd name="connsiteY7" fmla="*/ 5522733 h 7222655"/>
              <a:gd name="connsiteX8" fmla="*/ 1155915 w 6052446"/>
              <a:gd name="connsiteY8" fmla="*/ 7222655 h 7222655"/>
              <a:gd name="connsiteX9" fmla="*/ 1870327 w 6052446"/>
              <a:gd name="connsiteY9" fmla="*/ 4472155 h 7222655"/>
              <a:gd name="connsiteX10" fmla="*/ 0 w 6052446"/>
              <a:gd name="connsiteY10" fmla="*/ 2772264 h 7222655"/>
              <a:gd name="connsiteX0" fmla="*/ 0 w 6052446"/>
              <a:gd name="connsiteY0" fmla="*/ 2786723 h 7237114"/>
              <a:gd name="connsiteX1" fmla="*/ 3531040 w 6052446"/>
              <a:gd name="connsiteY1" fmla="*/ 0 h 7237114"/>
              <a:gd name="connsiteX2" fmla="*/ 5442852 w 6052446"/>
              <a:gd name="connsiteY2" fmla="*/ 14459 h 7237114"/>
              <a:gd name="connsiteX3" fmla="*/ 5471435 w 6052446"/>
              <a:gd name="connsiteY3" fmla="*/ 1175657 h 7237114"/>
              <a:gd name="connsiteX4" fmla="*/ 6052446 w 6052446"/>
              <a:gd name="connsiteY4" fmla="*/ 2786723 h 7237114"/>
              <a:gd name="connsiteX5" fmla="*/ 4182119 w 6052446"/>
              <a:gd name="connsiteY5" fmla="*/ 4486614 h 7237114"/>
              <a:gd name="connsiteX6" fmla="*/ 4896531 w 6052446"/>
              <a:gd name="connsiteY6" fmla="*/ 7237114 h 7237114"/>
              <a:gd name="connsiteX7" fmla="*/ 3026223 w 6052446"/>
              <a:gd name="connsiteY7" fmla="*/ 5537192 h 7237114"/>
              <a:gd name="connsiteX8" fmla="*/ 1155915 w 6052446"/>
              <a:gd name="connsiteY8" fmla="*/ 7237114 h 7237114"/>
              <a:gd name="connsiteX9" fmla="*/ 1870327 w 6052446"/>
              <a:gd name="connsiteY9" fmla="*/ 4486614 h 7237114"/>
              <a:gd name="connsiteX10" fmla="*/ 0 w 6052446"/>
              <a:gd name="connsiteY10" fmla="*/ 2786723 h 7237114"/>
              <a:gd name="connsiteX0" fmla="*/ 0 w 6063332"/>
              <a:gd name="connsiteY0" fmla="*/ 3548723 h 7237114"/>
              <a:gd name="connsiteX1" fmla="*/ 3541926 w 6063332"/>
              <a:gd name="connsiteY1" fmla="*/ 0 h 7237114"/>
              <a:gd name="connsiteX2" fmla="*/ 5453738 w 6063332"/>
              <a:gd name="connsiteY2" fmla="*/ 14459 h 7237114"/>
              <a:gd name="connsiteX3" fmla="*/ 5482321 w 6063332"/>
              <a:gd name="connsiteY3" fmla="*/ 1175657 h 7237114"/>
              <a:gd name="connsiteX4" fmla="*/ 6063332 w 6063332"/>
              <a:gd name="connsiteY4" fmla="*/ 2786723 h 7237114"/>
              <a:gd name="connsiteX5" fmla="*/ 4193005 w 6063332"/>
              <a:gd name="connsiteY5" fmla="*/ 4486614 h 7237114"/>
              <a:gd name="connsiteX6" fmla="*/ 4907417 w 6063332"/>
              <a:gd name="connsiteY6" fmla="*/ 7237114 h 7237114"/>
              <a:gd name="connsiteX7" fmla="*/ 3037109 w 6063332"/>
              <a:gd name="connsiteY7" fmla="*/ 5537192 h 7237114"/>
              <a:gd name="connsiteX8" fmla="*/ 1166801 w 6063332"/>
              <a:gd name="connsiteY8" fmla="*/ 7237114 h 7237114"/>
              <a:gd name="connsiteX9" fmla="*/ 1881213 w 6063332"/>
              <a:gd name="connsiteY9" fmla="*/ 4486614 h 7237114"/>
              <a:gd name="connsiteX10" fmla="*/ 0 w 6063332"/>
              <a:gd name="connsiteY10" fmla="*/ 3548723 h 7237114"/>
              <a:gd name="connsiteX0" fmla="*/ 0 w 6063332"/>
              <a:gd name="connsiteY0" fmla="*/ 3548723 h 7237114"/>
              <a:gd name="connsiteX1" fmla="*/ 3541926 w 6063332"/>
              <a:gd name="connsiteY1" fmla="*/ 0 h 7237114"/>
              <a:gd name="connsiteX2" fmla="*/ 5453738 w 6063332"/>
              <a:gd name="connsiteY2" fmla="*/ 14459 h 7237114"/>
              <a:gd name="connsiteX3" fmla="*/ 5482321 w 6063332"/>
              <a:gd name="connsiteY3" fmla="*/ 1175657 h 7237114"/>
              <a:gd name="connsiteX4" fmla="*/ 6063332 w 6063332"/>
              <a:gd name="connsiteY4" fmla="*/ 2786723 h 7237114"/>
              <a:gd name="connsiteX5" fmla="*/ 4193005 w 6063332"/>
              <a:gd name="connsiteY5" fmla="*/ 4486614 h 7237114"/>
              <a:gd name="connsiteX6" fmla="*/ 5517017 w 6063332"/>
              <a:gd name="connsiteY6" fmla="*/ 5952600 h 7237114"/>
              <a:gd name="connsiteX7" fmla="*/ 3037109 w 6063332"/>
              <a:gd name="connsiteY7" fmla="*/ 5537192 h 7237114"/>
              <a:gd name="connsiteX8" fmla="*/ 1166801 w 6063332"/>
              <a:gd name="connsiteY8" fmla="*/ 7237114 h 7237114"/>
              <a:gd name="connsiteX9" fmla="*/ 1881213 w 6063332"/>
              <a:gd name="connsiteY9" fmla="*/ 4486614 h 7237114"/>
              <a:gd name="connsiteX10" fmla="*/ 0 w 6063332"/>
              <a:gd name="connsiteY10" fmla="*/ 3548723 h 7237114"/>
              <a:gd name="connsiteX0" fmla="*/ 0 w 6063332"/>
              <a:gd name="connsiteY0" fmla="*/ 3548723 h 7237114"/>
              <a:gd name="connsiteX1" fmla="*/ 3541926 w 6063332"/>
              <a:gd name="connsiteY1" fmla="*/ 0 h 7237114"/>
              <a:gd name="connsiteX2" fmla="*/ 5453738 w 6063332"/>
              <a:gd name="connsiteY2" fmla="*/ 14459 h 7237114"/>
              <a:gd name="connsiteX3" fmla="*/ 5482321 w 6063332"/>
              <a:gd name="connsiteY3" fmla="*/ 1175657 h 7237114"/>
              <a:gd name="connsiteX4" fmla="*/ 6063332 w 6063332"/>
              <a:gd name="connsiteY4" fmla="*/ 2786723 h 7237114"/>
              <a:gd name="connsiteX5" fmla="*/ 4193005 w 6063332"/>
              <a:gd name="connsiteY5" fmla="*/ 4486614 h 7237114"/>
              <a:gd name="connsiteX6" fmla="*/ 5517017 w 6063332"/>
              <a:gd name="connsiteY6" fmla="*/ 5952600 h 7237114"/>
              <a:gd name="connsiteX7" fmla="*/ 5519051 w 6063332"/>
              <a:gd name="connsiteY7" fmla="*/ 6908792 h 7237114"/>
              <a:gd name="connsiteX8" fmla="*/ 1166801 w 6063332"/>
              <a:gd name="connsiteY8" fmla="*/ 7237114 h 7237114"/>
              <a:gd name="connsiteX9" fmla="*/ 1881213 w 6063332"/>
              <a:gd name="connsiteY9" fmla="*/ 4486614 h 7237114"/>
              <a:gd name="connsiteX10" fmla="*/ 0 w 6063332"/>
              <a:gd name="connsiteY10" fmla="*/ 3548723 h 72371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4193005 w 6063332"/>
              <a:gd name="connsiteY5" fmla="*/ 4486614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1881213 w 6063332"/>
              <a:gd name="connsiteY9" fmla="*/ 4486614 h 7084714"/>
              <a:gd name="connsiteX10" fmla="*/ 0 w 6063332"/>
              <a:gd name="connsiteY10" fmla="*/ 3548723 h 70847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4193005 w 6063332"/>
              <a:gd name="connsiteY5" fmla="*/ 4486614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3470527 w 6063332"/>
              <a:gd name="connsiteY9" fmla="*/ 6957671 h 7084714"/>
              <a:gd name="connsiteX10" fmla="*/ 0 w 6063332"/>
              <a:gd name="connsiteY10" fmla="*/ 3548723 h 70847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2919376 w 6063332"/>
              <a:gd name="connsiteY5" fmla="*/ 3256529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3470527 w 6063332"/>
              <a:gd name="connsiteY9" fmla="*/ 6957671 h 7084714"/>
              <a:gd name="connsiteX10" fmla="*/ 0 w 6063332"/>
              <a:gd name="connsiteY10" fmla="*/ 3548723 h 70847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2244462 w 6063332"/>
              <a:gd name="connsiteY5" fmla="*/ 3713729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3470527 w 6063332"/>
              <a:gd name="connsiteY9" fmla="*/ 6957671 h 7084714"/>
              <a:gd name="connsiteX10" fmla="*/ 0 w 6063332"/>
              <a:gd name="connsiteY10" fmla="*/ 3548723 h 7084714"/>
              <a:gd name="connsiteX0" fmla="*/ 0 w 5519051"/>
              <a:gd name="connsiteY0" fmla="*/ 3548723 h 7084714"/>
              <a:gd name="connsiteX1" fmla="*/ 3541926 w 5519051"/>
              <a:gd name="connsiteY1" fmla="*/ 0 h 7084714"/>
              <a:gd name="connsiteX2" fmla="*/ 5453738 w 5519051"/>
              <a:gd name="connsiteY2" fmla="*/ 14459 h 7084714"/>
              <a:gd name="connsiteX3" fmla="*/ 5482321 w 5519051"/>
              <a:gd name="connsiteY3" fmla="*/ 1175657 h 7084714"/>
              <a:gd name="connsiteX4" fmla="*/ 5116275 w 5519051"/>
              <a:gd name="connsiteY4" fmla="*/ 1371581 h 7084714"/>
              <a:gd name="connsiteX5" fmla="*/ 2244462 w 5519051"/>
              <a:gd name="connsiteY5" fmla="*/ 3713729 h 7084714"/>
              <a:gd name="connsiteX6" fmla="*/ 5517017 w 5519051"/>
              <a:gd name="connsiteY6" fmla="*/ 5952600 h 7084714"/>
              <a:gd name="connsiteX7" fmla="*/ 5519051 w 5519051"/>
              <a:gd name="connsiteY7" fmla="*/ 6908792 h 7084714"/>
              <a:gd name="connsiteX8" fmla="*/ 4454286 w 5519051"/>
              <a:gd name="connsiteY8" fmla="*/ 7084714 h 7084714"/>
              <a:gd name="connsiteX9" fmla="*/ 3470527 w 5519051"/>
              <a:gd name="connsiteY9" fmla="*/ 6957671 h 7084714"/>
              <a:gd name="connsiteX10" fmla="*/ 0 w 5519051"/>
              <a:gd name="connsiteY10" fmla="*/ 3548723 h 7084714"/>
              <a:gd name="connsiteX0" fmla="*/ 0 w 5376811"/>
              <a:gd name="connsiteY0" fmla="*/ 3563963 h 7084714"/>
              <a:gd name="connsiteX1" fmla="*/ 3399686 w 5376811"/>
              <a:gd name="connsiteY1" fmla="*/ 0 h 7084714"/>
              <a:gd name="connsiteX2" fmla="*/ 5311498 w 5376811"/>
              <a:gd name="connsiteY2" fmla="*/ 14459 h 7084714"/>
              <a:gd name="connsiteX3" fmla="*/ 5340081 w 5376811"/>
              <a:gd name="connsiteY3" fmla="*/ 1175657 h 7084714"/>
              <a:gd name="connsiteX4" fmla="*/ 4974035 w 5376811"/>
              <a:gd name="connsiteY4" fmla="*/ 1371581 h 7084714"/>
              <a:gd name="connsiteX5" fmla="*/ 2102222 w 5376811"/>
              <a:gd name="connsiteY5" fmla="*/ 3713729 h 7084714"/>
              <a:gd name="connsiteX6" fmla="*/ 5374777 w 5376811"/>
              <a:gd name="connsiteY6" fmla="*/ 5952600 h 7084714"/>
              <a:gd name="connsiteX7" fmla="*/ 5376811 w 5376811"/>
              <a:gd name="connsiteY7" fmla="*/ 6908792 h 7084714"/>
              <a:gd name="connsiteX8" fmla="*/ 4312046 w 5376811"/>
              <a:gd name="connsiteY8" fmla="*/ 7084714 h 7084714"/>
              <a:gd name="connsiteX9" fmla="*/ 3328287 w 5376811"/>
              <a:gd name="connsiteY9" fmla="*/ 6957671 h 7084714"/>
              <a:gd name="connsiteX10" fmla="*/ 0 w 5376811"/>
              <a:gd name="connsiteY10" fmla="*/ 3563963 h 7084714"/>
              <a:gd name="connsiteX0" fmla="*/ 0 w 5513971"/>
              <a:gd name="connsiteY0" fmla="*/ 3538563 h 7084714"/>
              <a:gd name="connsiteX1" fmla="*/ 3536846 w 5513971"/>
              <a:gd name="connsiteY1" fmla="*/ 0 h 7084714"/>
              <a:gd name="connsiteX2" fmla="*/ 5448658 w 5513971"/>
              <a:gd name="connsiteY2" fmla="*/ 14459 h 7084714"/>
              <a:gd name="connsiteX3" fmla="*/ 5477241 w 5513971"/>
              <a:gd name="connsiteY3" fmla="*/ 1175657 h 7084714"/>
              <a:gd name="connsiteX4" fmla="*/ 5111195 w 5513971"/>
              <a:gd name="connsiteY4" fmla="*/ 1371581 h 7084714"/>
              <a:gd name="connsiteX5" fmla="*/ 2239382 w 5513971"/>
              <a:gd name="connsiteY5" fmla="*/ 3713729 h 7084714"/>
              <a:gd name="connsiteX6" fmla="*/ 5511937 w 5513971"/>
              <a:gd name="connsiteY6" fmla="*/ 5952600 h 7084714"/>
              <a:gd name="connsiteX7" fmla="*/ 5513971 w 5513971"/>
              <a:gd name="connsiteY7" fmla="*/ 6908792 h 7084714"/>
              <a:gd name="connsiteX8" fmla="*/ 4449206 w 5513971"/>
              <a:gd name="connsiteY8" fmla="*/ 7084714 h 7084714"/>
              <a:gd name="connsiteX9" fmla="*/ 3465447 w 5513971"/>
              <a:gd name="connsiteY9" fmla="*/ 6957671 h 7084714"/>
              <a:gd name="connsiteX10" fmla="*/ 0 w 5513971"/>
              <a:gd name="connsiteY10" fmla="*/ 3538563 h 7084714"/>
              <a:gd name="connsiteX0" fmla="*/ 0 w 5513971"/>
              <a:gd name="connsiteY0" fmla="*/ 3524104 h 7070255"/>
              <a:gd name="connsiteX1" fmla="*/ 3699406 w 5513971"/>
              <a:gd name="connsiteY1" fmla="*/ 66821 h 7070255"/>
              <a:gd name="connsiteX2" fmla="*/ 5448658 w 5513971"/>
              <a:gd name="connsiteY2" fmla="*/ 0 h 7070255"/>
              <a:gd name="connsiteX3" fmla="*/ 5477241 w 5513971"/>
              <a:gd name="connsiteY3" fmla="*/ 1161198 h 7070255"/>
              <a:gd name="connsiteX4" fmla="*/ 5111195 w 5513971"/>
              <a:gd name="connsiteY4" fmla="*/ 1357122 h 7070255"/>
              <a:gd name="connsiteX5" fmla="*/ 2239382 w 5513971"/>
              <a:gd name="connsiteY5" fmla="*/ 3699270 h 7070255"/>
              <a:gd name="connsiteX6" fmla="*/ 5511937 w 5513971"/>
              <a:gd name="connsiteY6" fmla="*/ 5938141 h 7070255"/>
              <a:gd name="connsiteX7" fmla="*/ 5513971 w 5513971"/>
              <a:gd name="connsiteY7" fmla="*/ 6894333 h 7070255"/>
              <a:gd name="connsiteX8" fmla="*/ 4449206 w 5513971"/>
              <a:gd name="connsiteY8" fmla="*/ 7070255 h 7070255"/>
              <a:gd name="connsiteX9" fmla="*/ 3465447 w 5513971"/>
              <a:gd name="connsiteY9" fmla="*/ 6943212 h 7070255"/>
              <a:gd name="connsiteX10" fmla="*/ 0 w 5513971"/>
              <a:gd name="connsiteY10" fmla="*/ 3524104 h 7070255"/>
              <a:gd name="connsiteX0" fmla="*/ 0 w 5513971"/>
              <a:gd name="connsiteY0" fmla="*/ 3524104 h 7070255"/>
              <a:gd name="connsiteX1" fmla="*/ 3511446 w 5513971"/>
              <a:gd name="connsiteY1" fmla="*/ 10941 h 7070255"/>
              <a:gd name="connsiteX2" fmla="*/ 5448658 w 5513971"/>
              <a:gd name="connsiteY2" fmla="*/ 0 h 7070255"/>
              <a:gd name="connsiteX3" fmla="*/ 5477241 w 5513971"/>
              <a:gd name="connsiteY3" fmla="*/ 1161198 h 7070255"/>
              <a:gd name="connsiteX4" fmla="*/ 5111195 w 5513971"/>
              <a:gd name="connsiteY4" fmla="*/ 1357122 h 7070255"/>
              <a:gd name="connsiteX5" fmla="*/ 2239382 w 5513971"/>
              <a:gd name="connsiteY5" fmla="*/ 3699270 h 7070255"/>
              <a:gd name="connsiteX6" fmla="*/ 5511937 w 5513971"/>
              <a:gd name="connsiteY6" fmla="*/ 5938141 h 7070255"/>
              <a:gd name="connsiteX7" fmla="*/ 5513971 w 5513971"/>
              <a:gd name="connsiteY7" fmla="*/ 6894333 h 7070255"/>
              <a:gd name="connsiteX8" fmla="*/ 4449206 w 5513971"/>
              <a:gd name="connsiteY8" fmla="*/ 7070255 h 7070255"/>
              <a:gd name="connsiteX9" fmla="*/ 3465447 w 5513971"/>
              <a:gd name="connsiteY9" fmla="*/ 6943212 h 7070255"/>
              <a:gd name="connsiteX10" fmla="*/ 0 w 5513971"/>
              <a:gd name="connsiteY10" fmla="*/ 3524104 h 7070255"/>
              <a:gd name="connsiteX0" fmla="*/ 0 w 5513971"/>
              <a:gd name="connsiteY0" fmla="*/ 3513163 h 7059314"/>
              <a:gd name="connsiteX1" fmla="*/ 3511446 w 5513971"/>
              <a:gd name="connsiteY1" fmla="*/ 0 h 7059314"/>
              <a:gd name="connsiteX2" fmla="*/ 5443578 w 5513971"/>
              <a:gd name="connsiteY2" fmla="*/ 156699 h 7059314"/>
              <a:gd name="connsiteX3" fmla="*/ 5477241 w 5513971"/>
              <a:gd name="connsiteY3" fmla="*/ 1150257 h 7059314"/>
              <a:gd name="connsiteX4" fmla="*/ 5111195 w 5513971"/>
              <a:gd name="connsiteY4" fmla="*/ 1346181 h 7059314"/>
              <a:gd name="connsiteX5" fmla="*/ 2239382 w 5513971"/>
              <a:gd name="connsiteY5" fmla="*/ 3688329 h 7059314"/>
              <a:gd name="connsiteX6" fmla="*/ 5511937 w 5513971"/>
              <a:gd name="connsiteY6" fmla="*/ 5927200 h 7059314"/>
              <a:gd name="connsiteX7" fmla="*/ 5513971 w 5513971"/>
              <a:gd name="connsiteY7" fmla="*/ 6883392 h 7059314"/>
              <a:gd name="connsiteX8" fmla="*/ 4449206 w 5513971"/>
              <a:gd name="connsiteY8" fmla="*/ 7059314 h 7059314"/>
              <a:gd name="connsiteX9" fmla="*/ 3465447 w 5513971"/>
              <a:gd name="connsiteY9" fmla="*/ 6932271 h 7059314"/>
              <a:gd name="connsiteX10" fmla="*/ 0 w 5513971"/>
              <a:gd name="connsiteY10" fmla="*/ 3513163 h 7059314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7241 w 5513971"/>
              <a:gd name="connsiteY3" fmla="*/ 1151038 h 7060095"/>
              <a:gd name="connsiteX4" fmla="*/ 5111195 w 5513971"/>
              <a:gd name="connsiteY4" fmla="*/ 1346962 h 7060095"/>
              <a:gd name="connsiteX5" fmla="*/ 2239382 w 5513971"/>
              <a:gd name="connsiteY5" fmla="*/ 368911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94081"/>
              <a:gd name="connsiteY0" fmla="*/ 3513944 h 7060095"/>
              <a:gd name="connsiteX1" fmla="*/ 3511446 w 5594081"/>
              <a:gd name="connsiteY1" fmla="*/ 781 h 7060095"/>
              <a:gd name="connsiteX2" fmla="*/ 5468978 w 5594081"/>
              <a:gd name="connsiteY2" fmla="*/ 0 h 7060095"/>
              <a:gd name="connsiteX3" fmla="*/ 5594081 w 5594081"/>
              <a:gd name="connsiteY3" fmla="*/ 886878 h 7060095"/>
              <a:gd name="connsiteX4" fmla="*/ 5111195 w 5594081"/>
              <a:gd name="connsiteY4" fmla="*/ 1346962 h 7060095"/>
              <a:gd name="connsiteX5" fmla="*/ 2239382 w 5594081"/>
              <a:gd name="connsiteY5" fmla="*/ 3689110 h 7060095"/>
              <a:gd name="connsiteX6" fmla="*/ 5511937 w 5594081"/>
              <a:gd name="connsiteY6" fmla="*/ 5927981 h 7060095"/>
              <a:gd name="connsiteX7" fmla="*/ 5513971 w 5594081"/>
              <a:gd name="connsiteY7" fmla="*/ 6884173 h 7060095"/>
              <a:gd name="connsiteX8" fmla="*/ 4449206 w 5594081"/>
              <a:gd name="connsiteY8" fmla="*/ 7060095 h 7060095"/>
              <a:gd name="connsiteX9" fmla="*/ 3465447 w 5594081"/>
              <a:gd name="connsiteY9" fmla="*/ 6933052 h 7060095"/>
              <a:gd name="connsiteX10" fmla="*/ 0 w 559408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2161 w 5513971"/>
              <a:gd name="connsiteY3" fmla="*/ 1161198 h 7060095"/>
              <a:gd name="connsiteX4" fmla="*/ 5111195 w 5513971"/>
              <a:gd name="connsiteY4" fmla="*/ 1346962 h 7060095"/>
              <a:gd name="connsiteX5" fmla="*/ 2239382 w 5513971"/>
              <a:gd name="connsiteY5" fmla="*/ 368911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2161 w 5513971"/>
              <a:gd name="connsiteY3" fmla="*/ 1161198 h 7060095"/>
              <a:gd name="connsiteX4" fmla="*/ 5111195 w 5513971"/>
              <a:gd name="connsiteY4" fmla="*/ 134696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2161 w 5513971"/>
              <a:gd name="connsiteY3" fmla="*/ 1161198 h 7060095"/>
              <a:gd name="connsiteX4" fmla="*/ 5283915 w 5513971"/>
              <a:gd name="connsiteY4" fmla="*/ 137744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283915 w 5513971"/>
              <a:gd name="connsiteY4" fmla="*/ 137744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482035 w 5513971"/>
              <a:gd name="connsiteY4" fmla="*/ 115900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482035 w 5513971"/>
              <a:gd name="connsiteY4" fmla="*/ 1159002 h 7060095"/>
              <a:gd name="connsiteX5" fmla="*/ 3128382 w 5513971"/>
              <a:gd name="connsiteY5" fmla="*/ 3521470 h 7060095"/>
              <a:gd name="connsiteX6" fmla="*/ 5486537 w 5513971"/>
              <a:gd name="connsiteY6" fmla="*/ 587210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482035 w 5513971"/>
              <a:gd name="connsiteY4" fmla="*/ 1159002 h 7060095"/>
              <a:gd name="connsiteX5" fmla="*/ 3128382 w 5513971"/>
              <a:gd name="connsiteY5" fmla="*/ 3521470 h 7060095"/>
              <a:gd name="connsiteX6" fmla="*/ 5486537 w 5513971"/>
              <a:gd name="connsiteY6" fmla="*/ 587210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368927 w 5513971"/>
              <a:gd name="connsiteY9" fmla="*/ 6877172 h 7060095"/>
              <a:gd name="connsiteX10" fmla="*/ 0 w 5513971"/>
              <a:gd name="connsiteY10" fmla="*/ 3513944 h 7060095"/>
              <a:gd name="connsiteX0" fmla="*/ 0 w 5513971"/>
              <a:gd name="connsiteY0" fmla="*/ 3513944 h 6884173"/>
              <a:gd name="connsiteX1" fmla="*/ 3511446 w 5513971"/>
              <a:gd name="connsiteY1" fmla="*/ 781 h 6884173"/>
              <a:gd name="connsiteX2" fmla="*/ 5468978 w 5513971"/>
              <a:gd name="connsiteY2" fmla="*/ 0 h 6884173"/>
              <a:gd name="connsiteX3" fmla="*/ 5482321 w 5513971"/>
              <a:gd name="connsiteY3" fmla="*/ 637958 h 6884173"/>
              <a:gd name="connsiteX4" fmla="*/ 5482035 w 5513971"/>
              <a:gd name="connsiteY4" fmla="*/ 1159002 h 6884173"/>
              <a:gd name="connsiteX5" fmla="*/ 3128382 w 5513971"/>
              <a:gd name="connsiteY5" fmla="*/ 3521470 h 6884173"/>
              <a:gd name="connsiteX6" fmla="*/ 5486537 w 5513971"/>
              <a:gd name="connsiteY6" fmla="*/ 5872101 h 6884173"/>
              <a:gd name="connsiteX7" fmla="*/ 5513971 w 5513971"/>
              <a:gd name="connsiteY7" fmla="*/ 6884173 h 6884173"/>
              <a:gd name="connsiteX8" fmla="*/ 4378086 w 5513971"/>
              <a:gd name="connsiteY8" fmla="*/ 6882295 h 6884173"/>
              <a:gd name="connsiteX9" fmla="*/ 3368927 w 5513971"/>
              <a:gd name="connsiteY9" fmla="*/ 6877172 h 6884173"/>
              <a:gd name="connsiteX10" fmla="*/ 0 w 5513971"/>
              <a:gd name="connsiteY10" fmla="*/ 3513944 h 6884173"/>
              <a:gd name="connsiteX0" fmla="*/ 0 w 5486537"/>
              <a:gd name="connsiteY0" fmla="*/ 3513944 h 6882295"/>
              <a:gd name="connsiteX1" fmla="*/ 3511446 w 5486537"/>
              <a:gd name="connsiteY1" fmla="*/ 781 h 6882295"/>
              <a:gd name="connsiteX2" fmla="*/ 5468978 w 5486537"/>
              <a:gd name="connsiteY2" fmla="*/ 0 h 6882295"/>
              <a:gd name="connsiteX3" fmla="*/ 5482321 w 5486537"/>
              <a:gd name="connsiteY3" fmla="*/ 637958 h 6882295"/>
              <a:gd name="connsiteX4" fmla="*/ 5482035 w 5486537"/>
              <a:gd name="connsiteY4" fmla="*/ 1159002 h 6882295"/>
              <a:gd name="connsiteX5" fmla="*/ 3128382 w 5486537"/>
              <a:gd name="connsiteY5" fmla="*/ 3521470 h 6882295"/>
              <a:gd name="connsiteX6" fmla="*/ 5486537 w 5486537"/>
              <a:gd name="connsiteY6" fmla="*/ 5872101 h 6882295"/>
              <a:gd name="connsiteX7" fmla="*/ 5437771 w 5486537"/>
              <a:gd name="connsiteY7" fmla="*/ 6828293 h 6882295"/>
              <a:gd name="connsiteX8" fmla="*/ 4378086 w 5486537"/>
              <a:gd name="connsiteY8" fmla="*/ 6882295 h 6882295"/>
              <a:gd name="connsiteX9" fmla="*/ 3368927 w 5486537"/>
              <a:gd name="connsiteY9" fmla="*/ 6877172 h 6882295"/>
              <a:gd name="connsiteX10" fmla="*/ 0 w 5486537"/>
              <a:gd name="connsiteY10" fmla="*/ 3513944 h 6882295"/>
              <a:gd name="connsiteX0" fmla="*/ 0 w 5486537"/>
              <a:gd name="connsiteY0" fmla="*/ 3513944 h 6882295"/>
              <a:gd name="connsiteX1" fmla="*/ 3511446 w 5486537"/>
              <a:gd name="connsiteY1" fmla="*/ 781 h 6882295"/>
              <a:gd name="connsiteX2" fmla="*/ 5468978 w 5486537"/>
              <a:gd name="connsiteY2" fmla="*/ 0 h 6882295"/>
              <a:gd name="connsiteX3" fmla="*/ 5482321 w 5486537"/>
              <a:gd name="connsiteY3" fmla="*/ 637958 h 6882295"/>
              <a:gd name="connsiteX4" fmla="*/ 5482035 w 5486537"/>
              <a:gd name="connsiteY4" fmla="*/ 1159002 h 6882295"/>
              <a:gd name="connsiteX5" fmla="*/ 3128382 w 5486537"/>
              <a:gd name="connsiteY5" fmla="*/ 3521470 h 6882295"/>
              <a:gd name="connsiteX6" fmla="*/ 5486537 w 5486537"/>
              <a:gd name="connsiteY6" fmla="*/ 5872101 h 6882295"/>
              <a:gd name="connsiteX7" fmla="*/ 5478411 w 5486537"/>
              <a:gd name="connsiteY7" fmla="*/ 6874013 h 6882295"/>
              <a:gd name="connsiteX8" fmla="*/ 4378086 w 5486537"/>
              <a:gd name="connsiteY8" fmla="*/ 6882295 h 6882295"/>
              <a:gd name="connsiteX9" fmla="*/ 3368927 w 5486537"/>
              <a:gd name="connsiteY9" fmla="*/ 6877172 h 6882295"/>
              <a:gd name="connsiteX10" fmla="*/ 0 w 5486537"/>
              <a:gd name="connsiteY10" fmla="*/ 3513944 h 6882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86537" h="6882295">
                <a:moveTo>
                  <a:pt x="0" y="3513944"/>
                </a:moveTo>
                <a:lnTo>
                  <a:pt x="3511446" y="781"/>
                </a:lnTo>
                <a:lnTo>
                  <a:pt x="5468978" y="0"/>
                </a:lnTo>
                <a:cubicBezTo>
                  <a:pt x="5471732" y="383679"/>
                  <a:pt x="5479567" y="254279"/>
                  <a:pt x="5482321" y="637958"/>
                </a:cubicBezTo>
                <a:cubicBezTo>
                  <a:pt x="5482226" y="811639"/>
                  <a:pt x="5482130" y="985321"/>
                  <a:pt x="5482035" y="1159002"/>
                </a:cubicBezTo>
                <a:lnTo>
                  <a:pt x="3128382" y="3521470"/>
                </a:lnTo>
                <a:lnTo>
                  <a:pt x="5486537" y="5872101"/>
                </a:lnTo>
                <a:cubicBezTo>
                  <a:pt x="5483828" y="6206072"/>
                  <a:pt x="5481120" y="6540042"/>
                  <a:pt x="5478411" y="6874013"/>
                </a:cubicBezTo>
                <a:lnTo>
                  <a:pt x="4378086" y="6882295"/>
                </a:lnTo>
                <a:lnTo>
                  <a:pt x="3368927" y="6877172"/>
                </a:lnTo>
                <a:lnTo>
                  <a:pt x="0" y="351394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pic>
        <p:nvPicPr>
          <p:cNvPr id="6" name="Kuva 5" descr="Pohjois-Karjalan maakuntaliiton logo.">
            <a:extLst>
              <a:ext uri="{FF2B5EF4-FFF2-40B4-BE49-F238E27FC236}">
                <a16:creationId xmlns:a16="http://schemas.microsoft.com/office/drawing/2014/main" id="{13A85D3A-9303-4FB9-80A1-A41496FB96C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44353"/>
            <a:ext cx="1178455" cy="36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82570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/graaf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7BDE8F6-CD42-4E98-B530-B4FE189BA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2302"/>
            <a:ext cx="10515600" cy="1930399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A55D3966-6F2A-4569-A0D0-683657527D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0" y="2776538"/>
            <a:ext cx="12192000" cy="4081462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</a:lstStyle>
          <a:p>
            <a:pPr lvl="0"/>
            <a:r>
              <a:rPr lang="fi-FI" dirty="0"/>
              <a:t>Kaavio tai taulukko</a:t>
            </a:r>
          </a:p>
        </p:txBody>
      </p:sp>
    </p:spTree>
    <p:extLst>
      <p:ext uri="{BB962C8B-B14F-4D97-AF65-F5344CB8AC3E}">
        <p14:creationId xmlns:p14="http://schemas.microsoft.com/office/powerpoint/2010/main" val="243883949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iitos siv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A8D101-592B-4140-AF7D-FCFCAB95E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12587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pic>
        <p:nvPicPr>
          <p:cNvPr id="10" name="Kuva 9" descr="Facebook">
            <a:extLst>
              <a:ext uri="{FF2B5EF4-FFF2-40B4-BE49-F238E27FC236}">
                <a16:creationId xmlns:a16="http://schemas.microsoft.com/office/drawing/2014/main" id="{7AE7545F-8AB2-164E-8895-7EC952847B2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4909" y="5246954"/>
            <a:ext cx="286315" cy="286315"/>
          </a:xfrm>
          <a:prstGeom prst="rect">
            <a:avLst/>
          </a:prstGeom>
        </p:spPr>
      </p:pic>
      <p:pic>
        <p:nvPicPr>
          <p:cNvPr id="12" name="Kuva 11" descr="Instagram">
            <a:extLst>
              <a:ext uri="{FF2B5EF4-FFF2-40B4-BE49-F238E27FC236}">
                <a16:creationId xmlns:a16="http://schemas.microsoft.com/office/drawing/2014/main" id="{D0FBF97E-FCA7-D441-917B-FE7F6F8379F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43729" y="5246954"/>
            <a:ext cx="286315" cy="286315"/>
          </a:xfrm>
          <a:prstGeom prst="rect">
            <a:avLst/>
          </a:prstGeom>
        </p:spPr>
      </p:pic>
      <p:pic>
        <p:nvPicPr>
          <p:cNvPr id="14" name="Kuva 13" descr="Linkedin">
            <a:extLst>
              <a:ext uri="{FF2B5EF4-FFF2-40B4-BE49-F238E27FC236}">
                <a16:creationId xmlns:a16="http://schemas.microsoft.com/office/drawing/2014/main" id="{BF5C82A8-3CF6-FB49-ADBE-D13237906E3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195" y="5254886"/>
            <a:ext cx="286315" cy="286315"/>
          </a:xfrm>
          <a:prstGeom prst="rect">
            <a:avLst/>
          </a:prstGeom>
        </p:spPr>
      </p:pic>
      <p:pic>
        <p:nvPicPr>
          <p:cNvPr id="16" name="Kuva 15" descr="Twitter">
            <a:extLst>
              <a:ext uri="{FF2B5EF4-FFF2-40B4-BE49-F238E27FC236}">
                <a16:creationId xmlns:a16="http://schemas.microsoft.com/office/drawing/2014/main" id="{83C80822-B407-B84A-9EEA-3AD31FF65512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22941" y="5300918"/>
            <a:ext cx="284183" cy="232351"/>
          </a:xfrm>
          <a:prstGeom prst="rect">
            <a:avLst/>
          </a:prstGeom>
        </p:spPr>
      </p:pic>
      <p:pic>
        <p:nvPicPr>
          <p:cNvPr id="18" name="Kuva 17" descr="Youtube">
            <a:extLst>
              <a:ext uri="{FF2B5EF4-FFF2-40B4-BE49-F238E27FC236}">
                <a16:creationId xmlns:a16="http://schemas.microsoft.com/office/drawing/2014/main" id="{8FD74833-C2D1-B34C-BF20-2068E942F06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73183" y="5302842"/>
            <a:ext cx="286315" cy="199880"/>
          </a:xfrm>
          <a:prstGeom prst="rect">
            <a:avLst/>
          </a:prstGeom>
        </p:spPr>
      </p:pic>
      <p:pic>
        <p:nvPicPr>
          <p:cNvPr id="20" name="Kuva 19" descr="Kotisivu">
            <a:extLst>
              <a:ext uri="{FF2B5EF4-FFF2-40B4-BE49-F238E27FC236}">
                <a16:creationId xmlns:a16="http://schemas.microsoft.com/office/drawing/2014/main" id="{D6840F7C-0007-BD4A-8DE5-E23C927E1B72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81390" y="5262816"/>
            <a:ext cx="285583" cy="270452"/>
          </a:xfrm>
          <a:prstGeom prst="rect">
            <a:avLst/>
          </a:prstGeom>
        </p:spPr>
      </p:pic>
      <p:sp>
        <p:nvSpPr>
          <p:cNvPr id="21" name="Tekstiruutu 20">
            <a:extLst>
              <a:ext uri="{FF2B5EF4-FFF2-40B4-BE49-F238E27FC236}">
                <a16:creationId xmlns:a16="http://schemas.microsoft.com/office/drawing/2014/main" id="{E936287C-2C0E-7C41-87C3-708F4C0576DE}"/>
              </a:ext>
            </a:extLst>
          </p:cNvPr>
          <p:cNvSpPr txBox="1"/>
          <p:nvPr/>
        </p:nvSpPr>
        <p:spPr>
          <a:xfrm>
            <a:off x="1405639" y="5637794"/>
            <a:ext cx="912429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 err="1"/>
              <a:t>pohjois-karjala.fi</a:t>
            </a:r>
            <a:endParaRPr lang="fi-FI" sz="825" dirty="0"/>
          </a:p>
        </p:txBody>
      </p:sp>
      <p:sp>
        <p:nvSpPr>
          <p:cNvPr id="22" name="Tekstiruutu 21">
            <a:extLst>
              <a:ext uri="{FF2B5EF4-FFF2-40B4-BE49-F238E27FC236}">
                <a16:creationId xmlns:a16="http://schemas.microsoft.com/office/drawing/2014/main" id="{A620CDE6-F01B-9C4F-A356-E4D189803164}"/>
              </a:ext>
            </a:extLst>
          </p:cNvPr>
          <p:cNvSpPr txBox="1"/>
          <p:nvPr/>
        </p:nvSpPr>
        <p:spPr>
          <a:xfrm>
            <a:off x="3037951" y="5637794"/>
            <a:ext cx="934871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/>
              <a:t>@</a:t>
            </a:r>
            <a:r>
              <a:rPr lang="fi-FI" sz="825" dirty="0" err="1"/>
              <a:t>pohjois</a:t>
            </a:r>
            <a:r>
              <a:rPr lang="fi-FI" sz="825" dirty="0"/>
              <a:t>-karjala</a:t>
            </a:r>
          </a:p>
        </p:txBody>
      </p:sp>
      <p:sp>
        <p:nvSpPr>
          <p:cNvPr id="23" name="Tekstiruutu 22">
            <a:extLst>
              <a:ext uri="{FF2B5EF4-FFF2-40B4-BE49-F238E27FC236}">
                <a16:creationId xmlns:a16="http://schemas.microsoft.com/office/drawing/2014/main" id="{9E32A200-20C4-EF4C-B1BC-344921BF884F}"/>
              </a:ext>
            </a:extLst>
          </p:cNvPr>
          <p:cNvSpPr txBox="1"/>
          <p:nvPr/>
        </p:nvSpPr>
        <p:spPr>
          <a:xfrm>
            <a:off x="4811918" y="5637794"/>
            <a:ext cx="601447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/>
              <a:t>@</a:t>
            </a:r>
            <a:r>
              <a:rPr lang="fi-FI" sz="825" dirty="0" err="1"/>
              <a:t>pkliitto</a:t>
            </a:r>
            <a:endParaRPr lang="fi-FI" sz="825" dirty="0"/>
          </a:p>
        </p:txBody>
      </p:sp>
      <p:sp>
        <p:nvSpPr>
          <p:cNvPr id="24" name="Tekstiruutu 23">
            <a:extLst>
              <a:ext uri="{FF2B5EF4-FFF2-40B4-BE49-F238E27FC236}">
                <a16:creationId xmlns:a16="http://schemas.microsoft.com/office/drawing/2014/main" id="{F9F3BC93-CC75-1641-A6F8-4FAD98A8B232}"/>
              </a:ext>
            </a:extLst>
          </p:cNvPr>
          <p:cNvSpPr txBox="1"/>
          <p:nvPr/>
        </p:nvSpPr>
        <p:spPr>
          <a:xfrm>
            <a:off x="6133885" y="5644015"/>
            <a:ext cx="950901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/>
              <a:t>@</a:t>
            </a:r>
            <a:r>
              <a:rPr lang="fi-FI" sz="825" dirty="0" err="1"/>
              <a:t>pohjois_karjala</a:t>
            </a:r>
            <a:endParaRPr lang="fi-FI" sz="825" dirty="0"/>
          </a:p>
        </p:txBody>
      </p:sp>
      <p:sp>
        <p:nvSpPr>
          <p:cNvPr id="25" name="Tekstiruutu 24">
            <a:extLst>
              <a:ext uri="{FF2B5EF4-FFF2-40B4-BE49-F238E27FC236}">
                <a16:creationId xmlns:a16="http://schemas.microsoft.com/office/drawing/2014/main" id="{CBE2D9D6-B819-B645-AD10-D5AED646DB53}"/>
              </a:ext>
            </a:extLst>
          </p:cNvPr>
          <p:cNvSpPr txBox="1"/>
          <p:nvPr/>
        </p:nvSpPr>
        <p:spPr>
          <a:xfrm>
            <a:off x="7556515" y="5648397"/>
            <a:ext cx="1210588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 err="1"/>
              <a:t>linkedin.com</a:t>
            </a:r>
            <a:r>
              <a:rPr lang="fi-FI" sz="825" dirty="0"/>
              <a:t>/</a:t>
            </a:r>
            <a:r>
              <a:rPr lang="fi-FI" sz="825" dirty="0" err="1"/>
              <a:t>company</a:t>
            </a:r>
            <a:r>
              <a:rPr lang="fi-FI" sz="825" dirty="0"/>
              <a:t>/</a:t>
            </a:r>
          </a:p>
          <a:p>
            <a:r>
              <a:rPr lang="fi-FI" sz="825" dirty="0" err="1"/>
              <a:t>pohjois</a:t>
            </a:r>
            <a:r>
              <a:rPr lang="fi-FI" sz="825" dirty="0"/>
              <a:t>-karjala</a:t>
            </a:r>
          </a:p>
        </p:txBody>
      </p:sp>
      <p:sp>
        <p:nvSpPr>
          <p:cNvPr id="26" name="Tekstiruutu 25">
            <a:extLst>
              <a:ext uri="{FF2B5EF4-FFF2-40B4-BE49-F238E27FC236}">
                <a16:creationId xmlns:a16="http://schemas.microsoft.com/office/drawing/2014/main" id="{CD5E4FA1-8A71-A044-9162-E55072E69DA8}"/>
              </a:ext>
            </a:extLst>
          </p:cNvPr>
          <p:cNvSpPr txBox="1"/>
          <p:nvPr/>
        </p:nvSpPr>
        <p:spPr>
          <a:xfrm>
            <a:off x="9215747" y="5648397"/>
            <a:ext cx="154401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 err="1"/>
              <a:t>youtube.com</a:t>
            </a:r>
            <a:r>
              <a:rPr lang="fi-FI" sz="825" dirty="0"/>
              <a:t>/</a:t>
            </a:r>
            <a:r>
              <a:rPr lang="fi-FI" sz="825" dirty="0" err="1"/>
              <a:t>pkmaakuntaliitto</a:t>
            </a:r>
            <a:endParaRPr lang="fi-FI" sz="825" dirty="0"/>
          </a:p>
        </p:txBody>
      </p:sp>
      <p:pic>
        <p:nvPicPr>
          <p:cNvPr id="27" name="Kuva 26" descr="Pohjois-Karjalan maakuntaliiton logo.">
            <a:extLst>
              <a:ext uri="{FF2B5EF4-FFF2-40B4-BE49-F238E27FC236}">
                <a16:creationId xmlns:a16="http://schemas.microsoft.com/office/drawing/2014/main" id="{44D1F7B9-1399-B248-B8E3-E9C2D73F3598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954" y="778720"/>
            <a:ext cx="3760095" cy="916217"/>
          </a:xfrm>
          <a:prstGeom prst="rect">
            <a:avLst/>
          </a:prstGeom>
        </p:spPr>
      </p:pic>
      <p:pic>
        <p:nvPicPr>
          <p:cNvPr id="17" name="Kuva 16" descr="Facebook">
            <a:extLst>
              <a:ext uri="{FF2B5EF4-FFF2-40B4-BE49-F238E27FC236}">
                <a16:creationId xmlns:a16="http://schemas.microsoft.com/office/drawing/2014/main" id="{702C9590-DD7D-4087-8DDE-CF8E36333E8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4909" y="5246954"/>
            <a:ext cx="286315" cy="286315"/>
          </a:xfrm>
          <a:prstGeom prst="rect">
            <a:avLst/>
          </a:prstGeom>
        </p:spPr>
      </p:pic>
      <p:pic>
        <p:nvPicPr>
          <p:cNvPr id="19" name="Kuva 18" descr="Instagram">
            <a:extLst>
              <a:ext uri="{FF2B5EF4-FFF2-40B4-BE49-F238E27FC236}">
                <a16:creationId xmlns:a16="http://schemas.microsoft.com/office/drawing/2014/main" id="{8F65C0E5-39E9-4735-A328-8AC172DE2C3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43729" y="5246954"/>
            <a:ext cx="286315" cy="286315"/>
          </a:xfrm>
          <a:prstGeom prst="rect">
            <a:avLst/>
          </a:prstGeom>
        </p:spPr>
      </p:pic>
      <p:pic>
        <p:nvPicPr>
          <p:cNvPr id="28" name="Kuva 27" descr="Linkedin">
            <a:extLst>
              <a:ext uri="{FF2B5EF4-FFF2-40B4-BE49-F238E27FC236}">
                <a16:creationId xmlns:a16="http://schemas.microsoft.com/office/drawing/2014/main" id="{F7F355D6-F3BE-4F16-B987-5B999186A092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195" y="5254886"/>
            <a:ext cx="286315" cy="286315"/>
          </a:xfrm>
          <a:prstGeom prst="rect">
            <a:avLst/>
          </a:prstGeom>
        </p:spPr>
      </p:pic>
      <p:pic>
        <p:nvPicPr>
          <p:cNvPr id="29" name="Kuva 28" descr="Twitter">
            <a:extLst>
              <a:ext uri="{FF2B5EF4-FFF2-40B4-BE49-F238E27FC236}">
                <a16:creationId xmlns:a16="http://schemas.microsoft.com/office/drawing/2014/main" id="{B74C3236-0FCF-4F92-BDF6-CC48A5BFC5D7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22941" y="5300918"/>
            <a:ext cx="284183" cy="232351"/>
          </a:xfrm>
          <a:prstGeom prst="rect">
            <a:avLst/>
          </a:prstGeom>
        </p:spPr>
      </p:pic>
      <p:pic>
        <p:nvPicPr>
          <p:cNvPr id="30" name="Kuva 29" descr="Youtube">
            <a:extLst>
              <a:ext uri="{FF2B5EF4-FFF2-40B4-BE49-F238E27FC236}">
                <a16:creationId xmlns:a16="http://schemas.microsoft.com/office/drawing/2014/main" id="{9DBA2E5A-5526-4EED-9759-72A926E66ABF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73183" y="5302842"/>
            <a:ext cx="286315" cy="199880"/>
          </a:xfrm>
          <a:prstGeom prst="rect">
            <a:avLst/>
          </a:prstGeom>
        </p:spPr>
      </p:pic>
      <p:pic>
        <p:nvPicPr>
          <p:cNvPr id="31" name="Kuva 30" descr="Kotisivu">
            <a:extLst>
              <a:ext uri="{FF2B5EF4-FFF2-40B4-BE49-F238E27FC236}">
                <a16:creationId xmlns:a16="http://schemas.microsoft.com/office/drawing/2014/main" id="{8CD7032E-A048-40DA-A9D7-C087D4E32AFE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81390" y="5262816"/>
            <a:ext cx="285583" cy="270452"/>
          </a:xfrm>
          <a:prstGeom prst="rect">
            <a:avLst/>
          </a:prstGeom>
        </p:spPr>
      </p:pic>
      <p:sp>
        <p:nvSpPr>
          <p:cNvPr id="32" name="Tekstiruutu 31">
            <a:extLst>
              <a:ext uri="{FF2B5EF4-FFF2-40B4-BE49-F238E27FC236}">
                <a16:creationId xmlns:a16="http://schemas.microsoft.com/office/drawing/2014/main" id="{AD016FF9-AA6F-4C8C-B200-280749DAAF49}"/>
              </a:ext>
            </a:extLst>
          </p:cNvPr>
          <p:cNvSpPr txBox="1"/>
          <p:nvPr/>
        </p:nvSpPr>
        <p:spPr>
          <a:xfrm>
            <a:off x="1405639" y="5637794"/>
            <a:ext cx="912429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 err="1"/>
              <a:t>pohjois-karjala.fi</a:t>
            </a:r>
            <a:endParaRPr lang="fi-FI" sz="825" dirty="0"/>
          </a:p>
        </p:txBody>
      </p:sp>
      <p:sp>
        <p:nvSpPr>
          <p:cNvPr id="33" name="Tekstiruutu 32">
            <a:extLst>
              <a:ext uri="{FF2B5EF4-FFF2-40B4-BE49-F238E27FC236}">
                <a16:creationId xmlns:a16="http://schemas.microsoft.com/office/drawing/2014/main" id="{F85AE097-8DAC-40DC-B3C1-53855913A169}"/>
              </a:ext>
            </a:extLst>
          </p:cNvPr>
          <p:cNvSpPr txBox="1"/>
          <p:nvPr/>
        </p:nvSpPr>
        <p:spPr>
          <a:xfrm>
            <a:off x="3037951" y="5637794"/>
            <a:ext cx="934871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/>
              <a:t>@</a:t>
            </a:r>
            <a:r>
              <a:rPr lang="fi-FI" sz="825" dirty="0" err="1"/>
              <a:t>pohjois</a:t>
            </a:r>
            <a:r>
              <a:rPr lang="fi-FI" sz="825" dirty="0"/>
              <a:t>-karjala</a:t>
            </a:r>
          </a:p>
        </p:txBody>
      </p:sp>
      <p:sp>
        <p:nvSpPr>
          <p:cNvPr id="34" name="Tekstiruutu 33">
            <a:extLst>
              <a:ext uri="{FF2B5EF4-FFF2-40B4-BE49-F238E27FC236}">
                <a16:creationId xmlns:a16="http://schemas.microsoft.com/office/drawing/2014/main" id="{245F854C-F909-4754-BF1A-F5EBAF70BB3D}"/>
              </a:ext>
            </a:extLst>
          </p:cNvPr>
          <p:cNvSpPr txBox="1"/>
          <p:nvPr/>
        </p:nvSpPr>
        <p:spPr>
          <a:xfrm>
            <a:off x="4811918" y="5637794"/>
            <a:ext cx="601447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/>
              <a:t>@</a:t>
            </a:r>
            <a:r>
              <a:rPr lang="fi-FI" sz="825" dirty="0" err="1"/>
              <a:t>pkliitto</a:t>
            </a:r>
            <a:endParaRPr lang="fi-FI" sz="825" dirty="0"/>
          </a:p>
        </p:txBody>
      </p:sp>
      <p:sp>
        <p:nvSpPr>
          <p:cNvPr id="35" name="Tekstiruutu 34">
            <a:extLst>
              <a:ext uri="{FF2B5EF4-FFF2-40B4-BE49-F238E27FC236}">
                <a16:creationId xmlns:a16="http://schemas.microsoft.com/office/drawing/2014/main" id="{A642117B-E57B-4A68-ACF9-D8A3E91E8CA8}"/>
              </a:ext>
            </a:extLst>
          </p:cNvPr>
          <p:cNvSpPr txBox="1"/>
          <p:nvPr/>
        </p:nvSpPr>
        <p:spPr>
          <a:xfrm>
            <a:off x="6133885" y="5644015"/>
            <a:ext cx="950901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/>
              <a:t>@</a:t>
            </a:r>
            <a:r>
              <a:rPr lang="fi-FI" sz="825" dirty="0" err="1"/>
              <a:t>pohjois_karjala</a:t>
            </a:r>
            <a:endParaRPr lang="fi-FI" sz="825" dirty="0"/>
          </a:p>
        </p:txBody>
      </p:sp>
      <p:sp>
        <p:nvSpPr>
          <p:cNvPr id="36" name="Tekstiruutu 35">
            <a:extLst>
              <a:ext uri="{FF2B5EF4-FFF2-40B4-BE49-F238E27FC236}">
                <a16:creationId xmlns:a16="http://schemas.microsoft.com/office/drawing/2014/main" id="{10ACE040-1685-4374-ADBE-8609F03AE676}"/>
              </a:ext>
            </a:extLst>
          </p:cNvPr>
          <p:cNvSpPr txBox="1"/>
          <p:nvPr/>
        </p:nvSpPr>
        <p:spPr>
          <a:xfrm>
            <a:off x="7556515" y="5648397"/>
            <a:ext cx="1210588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 err="1"/>
              <a:t>linkedin.com</a:t>
            </a:r>
            <a:r>
              <a:rPr lang="fi-FI" sz="825" dirty="0"/>
              <a:t>/</a:t>
            </a:r>
            <a:r>
              <a:rPr lang="fi-FI" sz="825" dirty="0" err="1"/>
              <a:t>company</a:t>
            </a:r>
            <a:r>
              <a:rPr lang="fi-FI" sz="825" dirty="0"/>
              <a:t>/</a:t>
            </a:r>
          </a:p>
          <a:p>
            <a:r>
              <a:rPr lang="fi-FI" sz="825" dirty="0" err="1"/>
              <a:t>pohjois</a:t>
            </a:r>
            <a:r>
              <a:rPr lang="fi-FI" sz="825" dirty="0"/>
              <a:t>-karjala</a:t>
            </a:r>
          </a:p>
        </p:txBody>
      </p:sp>
      <p:sp>
        <p:nvSpPr>
          <p:cNvPr id="37" name="Tekstiruutu 36">
            <a:extLst>
              <a:ext uri="{FF2B5EF4-FFF2-40B4-BE49-F238E27FC236}">
                <a16:creationId xmlns:a16="http://schemas.microsoft.com/office/drawing/2014/main" id="{1776E44E-9576-4D91-A599-88770821CE68}"/>
              </a:ext>
            </a:extLst>
          </p:cNvPr>
          <p:cNvSpPr txBox="1"/>
          <p:nvPr/>
        </p:nvSpPr>
        <p:spPr>
          <a:xfrm>
            <a:off x="9215747" y="5648397"/>
            <a:ext cx="154401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 err="1"/>
              <a:t>youtube.com</a:t>
            </a:r>
            <a:r>
              <a:rPr lang="fi-FI" sz="825" dirty="0"/>
              <a:t>/</a:t>
            </a:r>
            <a:r>
              <a:rPr lang="fi-FI" sz="825" dirty="0" err="1"/>
              <a:t>pkmaakuntaliitto</a:t>
            </a:r>
            <a:endParaRPr lang="fi-FI" sz="825" dirty="0"/>
          </a:p>
        </p:txBody>
      </p:sp>
      <p:pic>
        <p:nvPicPr>
          <p:cNvPr id="38" name="Kuva 37" descr="Pohjois-Karjalan maakuntaliiton logo.">
            <a:extLst>
              <a:ext uri="{FF2B5EF4-FFF2-40B4-BE49-F238E27FC236}">
                <a16:creationId xmlns:a16="http://schemas.microsoft.com/office/drawing/2014/main" id="{3F2275B7-38D9-499D-B27D-C2079BE28652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954" y="778720"/>
            <a:ext cx="3760095" cy="916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516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siv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594EBA-F730-4743-9467-70436CBFF2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573337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DD5B1C9-DC88-4B30-A9A5-5A8E26FDA1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0519"/>
            <a:ext cx="9144000" cy="550862"/>
          </a:xfrm>
        </p:spPr>
        <p:txBody>
          <a:bodyPr>
            <a:normAutofit/>
          </a:bodyPr>
          <a:lstStyle>
            <a:lvl1pPr marL="0" indent="0" algn="ctr">
              <a:buNone/>
              <a:defRPr sz="21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8" name="Kuva 7" descr="Regional Council of North Karelia logo.">
            <a:extLst>
              <a:ext uri="{FF2B5EF4-FFF2-40B4-BE49-F238E27FC236}">
                <a16:creationId xmlns:a16="http://schemas.microsoft.com/office/drawing/2014/main" id="{9AD1543A-A529-43AD-9D07-32029B6E7AF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15955" y="5040628"/>
            <a:ext cx="3752637" cy="911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2608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siv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65A74EE-4238-469A-B37D-8B024A4E8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5801"/>
            <a:ext cx="10515600" cy="1734333"/>
          </a:xfrm>
        </p:spPr>
        <p:txBody>
          <a:bodyPr anchor="b" anchorCtr="0">
            <a:normAutofit/>
          </a:bodyPr>
          <a:lstStyle>
            <a:lvl1pPr>
              <a:defRPr sz="45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E29E02A-B073-4009-BCED-B23446BB3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22577"/>
            <a:ext cx="10515600" cy="354962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>
                <a:solidFill>
                  <a:schemeClr val="tx2"/>
                </a:solidFill>
              </a:defRPr>
            </a:lvl1pPr>
            <a:lvl2pPr marL="342900" indent="0">
              <a:buFontTx/>
              <a:buNone/>
              <a:defRPr sz="2100">
                <a:solidFill>
                  <a:schemeClr val="tx2"/>
                </a:solidFill>
              </a:defRPr>
            </a:lvl2pPr>
            <a:lvl3pPr marL="685800" indent="0">
              <a:buFontTx/>
              <a:buNone/>
              <a:defRPr sz="1800">
                <a:solidFill>
                  <a:schemeClr val="tx2"/>
                </a:solidFill>
              </a:defRPr>
            </a:lvl3pPr>
            <a:lvl4pPr marL="1028700" indent="0">
              <a:buFontTx/>
              <a:buNone/>
              <a:defRPr sz="1500">
                <a:solidFill>
                  <a:schemeClr val="tx2"/>
                </a:solidFill>
              </a:defRPr>
            </a:lvl4pPr>
            <a:lvl5pPr marL="1371600" indent="0">
              <a:buFontTx/>
              <a:buNone/>
              <a:defRPr sz="1350">
                <a:solidFill>
                  <a:schemeClr val="tx2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7" name="Kuva 6" descr="Regional Council of North Karelia logo.">
            <a:extLst>
              <a:ext uri="{FF2B5EF4-FFF2-40B4-BE49-F238E27FC236}">
                <a16:creationId xmlns:a16="http://schemas.microsoft.com/office/drawing/2014/main" id="{F6AA6C7E-694D-448B-95DE-38C177E1370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44793"/>
            <a:ext cx="1178455" cy="364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87143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Väliotsikkosiv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A04528-94EB-4795-AAC7-675EEF0C8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6315"/>
            <a:ext cx="10515600" cy="2852737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5302A70-93F7-4C7B-8607-D5E5891582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008440"/>
            <a:ext cx="10515600" cy="554037"/>
          </a:xfrm>
        </p:spPr>
        <p:txBody>
          <a:bodyPr>
            <a:normAutofit/>
          </a:bodyPr>
          <a:lstStyle>
            <a:lvl1pPr marL="0" indent="0" algn="ctr">
              <a:buNone/>
              <a:defRPr sz="21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8" name="Kuva 7" descr="Regional Council of North Karelia logo.">
            <a:extLst>
              <a:ext uri="{FF2B5EF4-FFF2-40B4-BE49-F238E27FC236}">
                <a16:creationId xmlns:a16="http://schemas.microsoft.com/office/drawing/2014/main" id="{16EC95A5-48E0-48A3-8DD3-77EEDF16CB0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5355" y="6345862"/>
            <a:ext cx="1181291" cy="36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37218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stosiv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A04528-94EB-4795-AAC7-675EEF0C8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813" y="657727"/>
            <a:ext cx="5623903" cy="5478379"/>
          </a:xfrm>
        </p:spPr>
        <p:txBody>
          <a:bodyPr anchor="ctr" anchorCtr="0">
            <a:normAutofit/>
          </a:bodyPr>
          <a:lstStyle>
            <a:lvl1pPr algn="l">
              <a:defRPr sz="54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Suorakulmio: Vastakkaiset kulmat leikattu 3">
            <a:extLst>
              <a:ext uri="{FF2B5EF4-FFF2-40B4-BE49-F238E27FC236}">
                <a16:creationId xmlns:a16="http://schemas.microsoft.com/office/drawing/2014/main" id="{FABB6FEC-6A90-47D1-9C93-989BA519E79D}"/>
              </a:ext>
            </a:extLst>
          </p:cNvPr>
          <p:cNvSpPr/>
          <p:nvPr/>
        </p:nvSpPr>
        <p:spPr>
          <a:xfrm>
            <a:off x="6721572" y="-6168"/>
            <a:ext cx="5486537" cy="6882295"/>
          </a:xfrm>
          <a:custGeom>
            <a:avLst/>
            <a:gdLst>
              <a:gd name="connsiteX0" fmla="*/ 6 w 6052458"/>
              <a:gd name="connsiteY0" fmla="*/ 2750492 h 7200901"/>
              <a:gd name="connsiteX1" fmla="*/ 2311846 w 6052458"/>
              <a:gd name="connsiteY1" fmla="*/ 2750512 h 7200901"/>
              <a:gd name="connsiteX2" fmla="*/ 3026229 w 6052458"/>
              <a:gd name="connsiteY2" fmla="*/ 0 h 7200901"/>
              <a:gd name="connsiteX3" fmla="*/ 3740612 w 6052458"/>
              <a:gd name="connsiteY3" fmla="*/ 2750512 h 7200901"/>
              <a:gd name="connsiteX4" fmla="*/ 6052452 w 6052458"/>
              <a:gd name="connsiteY4" fmla="*/ 2750492 h 7200901"/>
              <a:gd name="connsiteX5" fmla="*/ 4182125 w 6052458"/>
              <a:gd name="connsiteY5" fmla="*/ 4450383 h 7200901"/>
              <a:gd name="connsiteX6" fmla="*/ 4896537 w 6052458"/>
              <a:gd name="connsiteY6" fmla="*/ 7200883 h 7200901"/>
              <a:gd name="connsiteX7" fmla="*/ 3026229 w 6052458"/>
              <a:gd name="connsiteY7" fmla="*/ 5500961 h 7200901"/>
              <a:gd name="connsiteX8" fmla="*/ 1155921 w 6052458"/>
              <a:gd name="connsiteY8" fmla="*/ 7200883 h 7200901"/>
              <a:gd name="connsiteX9" fmla="*/ 1870333 w 6052458"/>
              <a:gd name="connsiteY9" fmla="*/ 4450383 h 7200901"/>
              <a:gd name="connsiteX10" fmla="*/ 6 w 6052458"/>
              <a:gd name="connsiteY10" fmla="*/ 2750492 h 7200901"/>
              <a:gd name="connsiteX0" fmla="*/ 0 w 6052446"/>
              <a:gd name="connsiteY0" fmla="*/ 2772264 h 7222655"/>
              <a:gd name="connsiteX1" fmla="*/ 2311840 w 6052446"/>
              <a:gd name="connsiteY1" fmla="*/ 2772284 h 7222655"/>
              <a:gd name="connsiteX2" fmla="*/ 5442852 w 6052446"/>
              <a:gd name="connsiteY2" fmla="*/ 0 h 7222655"/>
              <a:gd name="connsiteX3" fmla="*/ 3740606 w 6052446"/>
              <a:gd name="connsiteY3" fmla="*/ 2772284 h 7222655"/>
              <a:gd name="connsiteX4" fmla="*/ 6052446 w 6052446"/>
              <a:gd name="connsiteY4" fmla="*/ 2772264 h 7222655"/>
              <a:gd name="connsiteX5" fmla="*/ 4182119 w 6052446"/>
              <a:gd name="connsiteY5" fmla="*/ 4472155 h 7222655"/>
              <a:gd name="connsiteX6" fmla="*/ 4896531 w 6052446"/>
              <a:gd name="connsiteY6" fmla="*/ 7222655 h 7222655"/>
              <a:gd name="connsiteX7" fmla="*/ 3026223 w 6052446"/>
              <a:gd name="connsiteY7" fmla="*/ 5522733 h 7222655"/>
              <a:gd name="connsiteX8" fmla="*/ 1155915 w 6052446"/>
              <a:gd name="connsiteY8" fmla="*/ 7222655 h 7222655"/>
              <a:gd name="connsiteX9" fmla="*/ 1870327 w 6052446"/>
              <a:gd name="connsiteY9" fmla="*/ 4472155 h 7222655"/>
              <a:gd name="connsiteX10" fmla="*/ 0 w 6052446"/>
              <a:gd name="connsiteY10" fmla="*/ 2772264 h 7222655"/>
              <a:gd name="connsiteX0" fmla="*/ 0 w 6052446"/>
              <a:gd name="connsiteY0" fmla="*/ 2772264 h 7222655"/>
              <a:gd name="connsiteX1" fmla="*/ 2311840 w 6052446"/>
              <a:gd name="connsiteY1" fmla="*/ 2772284 h 7222655"/>
              <a:gd name="connsiteX2" fmla="*/ 5442852 w 6052446"/>
              <a:gd name="connsiteY2" fmla="*/ 0 h 7222655"/>
              <a:gd name="connsiteX3" fmla="*/ 5471435 w 6052446"/>
              <a:gd name="connsiteY3" fmla="*/ 1161198 h 7222655"/>
              <a:gd name="connsiteX4" fmla="*/ 6052446 w 6052446"/>
              <a:gd name="connsiteY4" fmla="*/ 2772264 h 7222655"/>
              <a:gd name="connsiteX5" fmla="*/ 4182119 w 6052446"/>
              <a:gd name="connsiteY5" fmla="*/ 4472155 h 7222655"/>
              <a:gd name="connsiteX6" fmla="*/ 4896531 w 6052446"/>
              <a:gd name="connsiteY6" fmla="*/ 7222655 h 7222655"/>
              <a:gd name="connsiteX7" fmla="*/ 3026223 w 6052446"/>
              <a:gd name="connsiteY7" fmla="*/ 5522733 h 7222655"/>
              <a:gd name="connsiteX8" fmla="*/ 1155915 w 6052446"/>
              <a:gd name="connsiteY8" fmla="*/ 7222655 h 7222655"/>
              <a:gd name="connsiteX9" fmla="*/ 1870327 w 6052446"/>
              <a:gd name="connsiteY9" fmla="*/ 4472155 h 7222655"/>
              <a:gd name="connsiteX10" fmla="*/ 0 w 6052446"/>
              <a:gd name="connsiteY10" fmla="*/ 2772264 h 7222655"/>
              <a:gd name="connsiteX0" fmla="*/ 0 w 6052446"/>
              <a:gd name="connsiteY0" fmla="*/ 2786723 h 7237114"/>
              <a:gd name="connsiteX1" fmla="*/ 3531040 w 6052446"/>
              <a:gd name="connsiteY1" fmla="*/ 0 h 7237114"/>
              <a:gd name="connsiteX2" fmla="*/ 5442852 w 6052446"/>
              <a:gd name="connsiteY2" fmla="*/ 14459 h 7237114"/>
              <a:gd name="connsiteX3" fmla="*/ 5471435 w 6052446"/>
              <a:gd name="connsiteY3" fmla="*/ 1175657 h 7237114"/>
              <a:gd name="connsiteX4" fmla="*/ 6052446 w 6052446"/>
              <a:gd name="connsiteY4" fmla="*/ 2786723 h 7237114"/>
              <a:gd name="connsiteX5" fmla="*/ 4182119 w 6052446"/>
              <a:gd name="connsiteY5" fmla="*/ 4486614 h 7237114"/>
              <a:gd name="connsiteX6" fmla="*/ 4896531 w 6052446"/>
              <a:gd name="connsiteY6" fmla="*/ 7237114 h 7237114"/>
              <a:gd name="connsiteX7" fmla="*/ 3026223 w 6052446"/>
              <a:gd name="connsiteY7" fmla="*/ 5537192 h 7237114"/>
              <a:gd name="connsiteX8" fmla="*/ 1155915 w 6052446"/>
              <a:gd name="connsiteY8" fmla="*/ 7237114 h 7237114"/>
              <a:gd name="connsiteX9" fmla="*/ 1870327 w 6052446"/>
              <a:gd name="connsiteY9" fmla="*/ 4486614 h 7237114"/>
              <a:gd name="connsiteX10" fmla="*/ 0 w 6052446"/>
              <a:gd name="connsiteY10" fmla="*/ 2786723 h 7237114"/>
              <a:gd name="connsiteX0" fmla="*/ 0 w 6063332"/>
              <a:gd name="connsiteY0" fmla="*/ 3548723 h 7237114"/>
              <a:gd name="connsiteX1" fmla="*/ 3541926 w 6063332"/>
              <a:gd name="connsiteY1" fmla="*/ 0 h 7237114"/>
              <a:gd name="connsiteX2" fmla="*/ 5453738 w 6063332"/>
              <a:gd name="connsiteY2" fmla="*/ 14459 h 7237114"/>
              <a:gd name="connsiteX3" fmla="*/ 5482321 w 6063332"/>
              <a:gd name="connsiteY3" fmla="*/ 1175657 h 7237114"/>
              <a:gd name="connsiteX4" fmla="*/ 6063332 w 6063332"/>
              <a:gd name="connsiteY4" fmla="*/ 2786723 h 7237114"/>
              <a:gd name="connsiteX5" fmla="*/ 4193005 w 6063332"/>
              <a:gd name="connsiteY5" fmla="*/ 4486614 h 7237114"/>
              <a:gd name="connsiteX6" fmla="*/ 4907417 w 6063332"/>
              <a:gd name="connsiteY6" fmla="*/ 7237114 h 7237114"/>
              <a:gd name="connsiteX7" fmla="*/ 3037109 w 6063332"/>
              <a:gd name="connsiteY7" fmla="*/ 5537192 h 7237114"/>
              <a:gd name="connsiteX8" fmla="*/ 1166801 w 6063332"/>
              <a:gd name="connsiteY8" fmla="*/ 7237114 h 7237114"/>
              <a:gd name="connsiteX9" fmla="*/ 1881213 w 6063332"/>
              <a:gd name="connsiteY9" fmla="*/ 4486614 h 7237114"/>
              <a:gd name="connsiteX10" fmla="*/ 0 w 6063332"/>
              <a:gd name="connsiteY10" fmla="*/ 3548723 h 7237114"/>
              <a:gd name="connsiteX0" fmla="*/ 0 w 6063332"/>
              <a:gd name="connsiteY0" fmla="*/ 3548723 h 7237114"/>
              <a:gd name="connsiteX1" fmla="*/ 3541926 w 6063332"/>
              <a:gd name="connsiteY1" fmla="*/ 0 h 7237114"/>
              <a:gd name="connsiteX2" fmla="*/ 5453738 w 6063332"/>
              <a:gd name="connsiteY2" fmla="*/ 14459 h 7237114"/>
              <a:gd name="connsiteX3" fmla="*/ 5482321 w 6063332"/>
              <a:gd name="connsiteY3" fmla="*/ 1175657 h 7237114"/>
              <a:gd name="connsiteX4" fmla="*/ 6063332 w 6063332"/>
              <a:gd name="connsiteY4" fmla="*/ 2786723 h 7237114"/>
              <a:gd name="connsiteX5" fmla="*/ 4193005 w 6063332"/>
              <a:gd name="connsiteY5" fmla="*/ 4486614 h 7237114"/>
              <a:gd name="connsiteX6" fmla="*/ 5517017 w 6063332"/>
              <a:gd name="connsiteY6" fmla="*/ 5952600 h 7237114"/>
              <a:gd name="connsiteX7" fmla="*/ 3037109 w 6063332"/>
              <a:gd name="connsiteY7" fmla="*/ 5537192 h 7237114"/>
              <a:gd name="connsiteX8" fmla="*/ 1166801 w 6063332"/>
              <a:gd name="connsiteY8" fmla="*/ 7237114 h 7237114"/>
              <a:gd name="connsiteX9" fmla="*/ 1881213 w 6063332"/>
              <a:gd name="connsiteY9" fmla="*/ 4486614 h 7237114"/>
              <a:gd name="connsiteX10" fmla="*/ 0 w 6063332"/>
              <a:gd name="connsiteY10" fmla="*/ 3548723 h 7237114"/>
              <a:gd name="connsiteX0" fmla="*/ 0 w 6063332"/>
              <a:gd name="connsiteY0" fmla="*/ 3548723 h 7237114"/>
              <a:gd name="connsiteX1" fmla="*/ 3541926 w 6063332"/>
              <a:gd name="connsiteY1" fmla="*/ 0 h 7237114"/>
              <a:gd name="connsiteX2" fmla="*/ 5453738 w 6063332"/>
              <a:gd name="connsiteY2" fmla="*/ 14459 h 7237114"/>
              <a:gd name="connsiteX3" fmla="*/ 5482321 w 6063332"/>
              <a:gd name="connsiteY3" fmla="*/ 1175657 h 7237114"/>
              <a:gd name="connsiteX4" fmla="*/ 6063332 w 6063332"/>
              <a:gd name="connsiteY4" fmla="*/ 2786723 h 7237114"/>
              <a:gd name="connsiteX5" fmla="*/ 4193005 w 6063332"/>
              <a:gd name="connsiteY5" fmla="*/ 4486614 h 7237114"/>
              <a:gd name="connsiteX6" fmla="*/ 5517017 w 6063332"/>
              <a:gd name="connsiteY6" fmla="*/ 5952600 h 7237114"/>
              <a:gd name="connsiteX7" fmla="*/ 5519051 w 6063332"/>
              <a:gd name="connsiteY7" fmla="*/ 6908792 h 7237114"/>
              <a:gd name="connsiteX8" fmla="*/ 1166801 w 6063332"/>
              <a:gd name="connsiteY8" fmla="*/ 7237114 h 7237114"/>
              <a:gd name="connsiteX9" fmla="*/ 1881213 w 6063332"/>
              <a:gd name="connsiteY9" fmla="*/ 4486614 h 7237114"/>
              <a:gd name="connsiteX10" fmla="*/ 0 w 6063332"/>
              <a:gd name="connsiteY10" fmla="*/ 3548723 h 72371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4193005 w 6063332"/>
              <a:gd name="connsiteY5" fmla="*/ 4486614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1881213 w 6063332"/>
              <a:gd name="connsiteY9" fmla="*/ 4486614 h 7084714"/>
              <a:gd name="connsiteX10" fmla="*/ 0 w 6063332"/>
              <a:gd name="connsiteY10" fmla="*/ 3548723 h 70847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4193005 w 6063332"/>
              <a:gd name="connsiteY5" fmla="*/ 4486614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3470527 w 6063332"/>
              <a:gd name="connsiteY9" fmla="*/ 6957671 h 7084714"/>
              <a:gd name="connsiteX10" fmla="*/ 0 w 6063332"/>
              <a:gd name="connsiteY10" fmla="*/ 3548723 h 70847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2919376 w 6063332"/>
              <a:gd name="connsiteY5" fmla="*/ 3256529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3470527 w 6063332"/>
              <a:gd name="connsiteY9" fmla="*/ 6957671 h 7084714"/>
              <a:gd name="connsiteX10" fmla="*/ 0 w 6063332"/>
              <a:gd name="connsiteY10" fmla="*/ 3548723 h 70847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2244462 w 6063332"/>
              <a:gd name="connsiteY5" fmla="*/ 3713729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3470527 w 6063332"/>
              <a:gd name="connsiteY9" fmla="*/ 6957671 h 7084714"/>
              <a:gd name="connsiteX10" fmla="*/ 0 w 6063332"/>
              <a:gd name="connsiteY10" fmla="*/ 3548723 h 7084714"/>
              <a:gd name="connsiteX0" fmla="*/ 0 w 5519051"/>
              <a:gd name="connsiteY0" fmla="*/ 3548723 h 7084714"/>
              <a:gd name="connsiteX1" fmla="*/ 3541926 w 5519051"/>
              <a:gd name="connsiteY1" fmla="*/ 0 h 7084714"/>
              <a:gd name="connsiteX2" fmla="*/ 5453738 w 5519051"/>
              <a:gd name="connsiteY2" fmla="*/ 14459 h 7084714"/>
              <a:gd name="connsiteX3" fmla="*/ 5482321 w 5519051"/>
              <a:gd name="connsiteY3" fmla="*/ 1175657 h 7084714"/>
              <a:gd name="connsiteX4" fmla="*/ 5116275 w 5519051"/>
              <a:gd name="connsiteY4" fmla="*/ 1371581 h 7084714"/>
              <a:gd name="connsiteX5" fmla="*/ 2244462 w 5519051"/>
              <a:gd name="connsiteY5" fmla="*/ 3713729 h 7084714"/>
              <a:gd name="connsiteX6" fmla="*/ 5517017 w 5519051"/>
              <a:gd name="connsiteY6" fmla="*/ 5952600 h 7084714"/>
              <a:gd name="connsiteX7" fmla="*/ 5519051 w 5519051"/>
              <a:gd name="connsiteY7" fmla="*/ 6908792 h 7084714"/>
              <a:gd name="connsiteX8" fmla="*/ 4454286 w 5519051"/>
              <a:gd name="connsiteY8" fmla="*/ 7084714 h 7084714"/>
              <a:gd name="connsiteX9" fmla="*/ 3470527 w 5519051"/>
              <a:gd name="connsiteY9" fmla="*/ 6957671 h 7084714"/>
              <a:gd name="connsiteX10" fmla="*/ 0 w 5519051"/>
              <a:gd name="connsiteY10" fmla="*/ 3548723 h 7084714"/>
              <a:gd name="connsiteX0" fmla="*/ 0 w 5376811"/>
              <a:gd name="connsiteY0" fmla="*/ 3563963 h 7084714"/>
              <a:gd name="connsiteX1" fmla="*/ 3399686 w 5376811"/>
              <a:gd name="connsiteY1" fmla="*/ 0 h 7084714"/>
              <a:gd name="connsiteX2" fmla="*/ 5311498 w 5376811"/>
              <a:gd name="connsiteY2" fmla="*/ 14459 h 7084714"/>
              <a:gd name="connsiteX3" fmla="*/ 5340081 w 5376811"/>
              <a:gd name="connsiteY3" fmla="*/ 1175657 h 7084714"/>
              <a:gd name="connsiteX4" fmla="*/ 4974035 w 5376811"/>
              <a:gd name="connsiteY4" fmla="*/ 1371581 h 7084714"/>
              <a:gd name="connsiteX5" fmla="*/ 2102222 w 5376811"/>
              <a:gd name="connsiteY5" fmla="*/ 3713729 h 7084714"/>
              <a:gd name="connsiteX6" fmla="*/ 5374777 w 5376811"/>
              <a:gd name="connsiteY6" fmla="*/ 5952600 h 7084714"/>
              <a:gd name="connsiteX7" fmla="*/ 5376811 w 5376811"/>
              <a:gd name="connsiteY7" fmla="*/ 6908792 h 7084714"/>
              <a:gd name="connsiteX8" fmla="*/ 4312046 w 5376811"/>
              <a:gd name="connsiteY8" fmla="*/ 7084714 h 7084714"/>
              <a:gd name="connsiteX9" fmla="*/ 3328287 w 5376811"/>
              <a:gd name="connsiteY9" fmla="*/ 6957671 h 7084714"/>
              <a:gd name="connsiteX10" fmla="*/ 0 w 5376811"/>
              <a:gd name="connsiteY10" fmla="*/ 3563963 h 7084714"/>
              <a:gd name="connsiteX0" fmla="*/ 0 w 5513971"/>
              <a:gd name="connsiteY0" fmla="*/ 3538563 h 7084714"/>
              <a:gd name="connsiteX1" fmla="*/ 3536846 w 5513971"/>
              <a:gd name="connsiteY1" fmla="*/ 0 h 7084714"/>
              <a:gd name="connsiteX2" fmla="*/ 5448658 w 5513971"/>
              <a:gd name="connsiteY2" fmla="*/ 14459 h 7084714"/>
              <a:gd name="connsiteX3" fmla="*/ 5477241 w 5513971"/>
              <a:gd name="connsiteY3" fmla="*/ 1175657 h 7084714"/>
              <a:gd name="connsiteX4" fmla="*/ 5111195 w 5513971"/>
              <a:gd name="connsiteY4" fmla="*/ 1371581 h 7084714"/>
              <a:gd name="connsiteX5" fmla="*/ 2239382 w 5513971"/>
              <a:gd name="connsiteY5" fmla="*/ 3713729 h 7084714"/>
              <a:gd name="connsiteX6" fmla="*/ 5511937 w 5513971"/>
              <a:gd name="connsiteY6" fmla="*/ 5952600 h 7084714"/>
              <a:gd name="connsiteX7" fmla="*/ 5513971 w 5513971"/>
              <a:gd name="connsiteY7" fmla="*/ 6908792 h 7084714"/>
              <a:gd name="connsiteX8" fmla="*/ 4449206 w 5513971"/>
              <a:gd name="connsiteY8" fmla="*/ 7084714 h 7084714"/>
              <a:gd name="connsiteX9" fmla="*/ 3465447 w 5513971"/>
              <a:gd name="connsiteY9" fmla="*/ 6957671 h 7084714"/>
              <a:gd name="connsiteX10" fmla="*/ 0 w 5513971"/>
              <a:gd name="connsiteY10" fmla="*/ 3538563 h 7084714"/>
              <a:gd name="connsiteX0" fmla="*/ 0 w 5513971"/>
              <a:gd name="connsiteY0" fmla="*/ 3524104 h 7070255"/>
              <a:gd name="connsiteX1" fmla="*/ 3699406 w 5513971"/>
              <a:gd name="connsiteY1" fmla="*/ 66821 h 7070255"/>
              <a:gd name="connsiteX2" fmla="*/ 5448658 w 5513971"/>
              <a:gd name="connsiteY2" fmla="*/ 0 h 7070255"/>
              <a:gd name="connsiteX3" fmla="*/ 5477241 w 5513971"/>
              <a:gd name="connsiteY3" fmla="*/ 1161198 h 7070255"/>
              <a:gd name="connsiteX4" fmla="*/ 5111195 w 5513971"/>
              <a:gd name="connsiteY4" fmla="*/ 1357122 h 7070255"/>
              <a:gd name="connsiteX5" fmla="*/ 2239382 w 5513971"/>
              <a:gd name="connsiteY5" fmla="*/ 3699270 h 7070255"/>
              <a:gd name="connsiteX6" fmla="*/ 5511937 w 5513971"/>
              <a:gd name="connsiteY6" fmla="*/ 5938141 h 7070255"/>
              <a:gd name="connsiteX7" fmla="*/ 5513971 w 5513971"/>
              <a:gd name="connsiteY7" fmla="*/ 6894333 h 7070255"/>
              <a:gd name="connsiteX8" fmla="*/ 4449206 w 5513971"/>
              <a:gd name="connsiteY8" fmla="*/ 7070255 h 7070255"/>
              <a:gd name="connsiteX9" fmla="*/ 3465447 w 5513971"/>
              <a:gd name="connsiteY9" fmla="*/ 6943212 h 7070255"/>
              <a:gd name="connsiteX10" fmla="*/ 0 w 5513971"/>
              <a:gd name="connsiteY10" fmla="*/ 3524104 h 7070255"/>
              <a:gd name="connsiteX0" fmla="*/ 0 w 5513971"/>
              <a:gd name="connsiteY0" fmla="*/ 3524104 h 7070255"/>
              <a:gd name="connsiteX1" fmla="*/ 3511446 w 5513971"/>
              <a:gd name="connsiteY1" fmla="*/ 10941 h 7070255"/>
              <a:gd name="connsiteX2" fmla="*/ 5448658 w 5513971"/>
              <a:gd name="connsiteY2" fmla="*/ 0 h 7070255"/>
              <a:gd name="connsiteX3" fmla="*/ 5477241 w 5513971"/>
              <a:gd name="connsiteY3" fmla="*/ 1161198 h 7070255"/>
              <a:gd name="connsiteX4" fmla="*/ 5111195 w 5513971"/>
              <a:gd name="connsiteY4" fmla="*/ 1357122 h 7070255"/>
              <a:gd name="connsiteX5" fmla="*/ 2239382 w 5513971"/>
              <a:gd name="connsiteY5" fmla="*/ 3699270 h 7070255"/>
              <a:gd name="connsiteX6" fmla="*/ 5511937 w 5513971"/>
              <a:gd name="connsiteY6" fmla="*/ 5938141 h 7070255"/>
              <a:gd name="connsiteX7" fmla="*/ 5513971 w 5513971"/>
              <a:gd name="connsiteY7" fmla="*/ 6894333 h 7070255"/>
              <a:gd name="connsiteX8" fmla="*/ 4449206 w 5513971"/>
              <a:gd name="connsiteY8" fmla="*/ 7070255 h 7070255"/>
              <a:gd name="connsiteX9" fmla="*/ 3465447 w 5513971"/>
              <a:gd name="connsiteY9" fmla="*/ 6943212 h 7070255"/>
              <a:gd name="connsiteX10" fmla="*/ 0 w 5513971"/>
              <a:gd name="connsiteY10" fmla="*/ 3524104 h 7070255"/>
              <a:gd name="connsiteX0" fmla="*/ 0 w 5513971"/>
              <a:gd name="connsiteY0" fmla="*/ 3513163 h 7059314"/>
              <a:gd name="connsiteX1" fmla="*/ 3511446 w 5513971"/>
              <a:gd name="connsiteY1" fmla="*/ 0 h 7059314"/>
              <a:gd name="connsiteX2" fmla="*/ 5443578 w 5513971"/>
              <a:gd name="connsiteY2" fmla="*/ 156699 h 7059314"/>
              <a:gd name="connsiteX3" fmla="*/ 5477241 w 5513971"/>
              <a:gd name="connsiteY3" fmla="*/ 1150257 h 7059314"/>
              <a:gd name="connsiteX4" fmla="*/ 5111195 w 5513971"/>
              <a:gd name="connsiteY4" fmla="*/ 1346181 h 7059314"/>
              <a:gd name="connsiteX5" fmla="*/ 2239382 w 5513971"/>
              <a:gd name="connsiteY5" fmla="*/ 3688329 h 7059314"/>
              <a:gd name="connsiteX6" fmla="*/ 5511937 w 5513971"/>
              <a:gd name="connsiteY6" fmla="*/ 5927200 h 7059314"/>
              <a:gd name="connsiteX7" fmla="*/ 5513971 w 5513971"/>
              <a:gd name="connsiteY7" fmla="*/ 6883392 h 7059314"/>
              <a:gd name="connsiteX8" fmla="*/ 4449206 w 5513971"/>
              <a:gd name="connsiteY8" fmla="*/ 7059314 h 7059314"/>
              <a:gd name="connsiteX9" fmla="*/ 3465447 w 5513971"/>
              <a:gd name="connsiteY9" fmla="*/ 6932271 h 7059314"/>
              <a:gd name="connsiteX10" fmla="*/ 0 w 5513971"/>
              <a:gd name="connsiteY10" fmla="*/ 3513163 h 7059314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7241 w 5513971"/>
              <a:gd name="connsiteY3" fmla="*/ 1151038 h 7060095"/>
              <a:gd name="connsiteX4" fmla="*/ 5111195 w 5513971"/>
              <a:gd name="connsiteY4" fmla="*/ 1346962 h 7060095"/>
              <a:gd name="connsiteX5" fmla="*/ 2239382 w 5513971"/>
              <a:gd name="connsiteY5" fmla="*/ 368911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94081"/>
              <a:gd name="connsiteY0" fmla="*/ 3513944 h 7060095"/>
              <a:gd name="connsiteX1" fmla="*/ 3511446 w 5594081"/>
              <a:gd name="connsiteY1" fmla="*/ 781 h 7060095"/>
              <a:gd name="connsiteX2" fmla="*/ 5468978 w 5594081"/>
              <a:gd name="connsiteY2" fmla="*/ 0 h 7060095"/>
              <a:gd name="connsiteX3" fmla="*/ 5594081 w 5594081"/>
              <a:gd name="connsiteY3" fmla="*/ 886878 h 7060095"/>
              <a:gd name="connsiteX4" fmla="*/ 5111195 w 5594081"/>
              <a:gd name="connsiteY4" fmla="*/ 1346962 h 7060095"/>
              <a:gd name="connsiteX5" fmla="*/ 2239382 w 5594081"/>
              <a:gd name="connsiteY5" fmla="*/ 3689110 h 7060095"/>
              <a:gd name="connsiteX6" fmla="*/ 5511937 w 5594081"/>
              <a:gd name="connsiteY6" fmla="*/ 5927981 h 7060095"/>
              <a:gd name="connsiteX7" fmla="*/ 5513971 w 5594081"/>
              <a:gd name="connsiteY7" fmla="*/ 6884173 h 7060095"/>
              <a:gd name="connsiteX8" fmla="*/ 4449206 w 5594081"/>
              <a:gd name="connsiteY8" fmla="*/ 7060095 h 7060095"/>
              <a:gd name="connsiteX9" fmla="*/ 3465447 w 5594081"/>
              <a:gd name="connsiteY9" fmla="*/ 6933052 h 7060095"/>
              <a:gd name="connsiteX10" fmla="*/ 0 w 559408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2161 w 5513971"/>
              <a:gd name="connsiteY3" fmla="*/ 1161198 h 7060095"/>
              <a:gd name="connsiteX4" fmla="*/ 5111195 w 5513971"/>
              <a:gd name="connsiteY4" fmla="*/ 1346962 h 7060095"/>
              <a:gd name="connsiteX5" fmla="*/ 2239382 w 5513971"/>
              <a:gd name="connsiteY5" fmla="*/ 368911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2161 w 5513971"/>
              <a:gd name="connsiteY3" fmla="*/ 1161198 h 7060095"/>
              <a:gd name="connsiteX4" fmla="*/ 5111195 w 5513971"/>
              <a:gd name="connsiteY4" fmla="*/ 134696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2161 w 5513971"/>
              <a:gd name="connsiteY3" fmla="*/ 1161198 h 7060095"/>
              <a:gd name="connsiteX4" fmla="*/ 5283915 w 5513971"/>
              <a:gd name="connsiteY4" fmla="*/ 137744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283915 w 5513971"/>
              <a:gd name="connsiteY4" fmla="*/ 137744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482035 w 5513971"/>
              <a:gd name="connsiteY4" fmla="*/ 115900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482035 w 5513971"/>
              <a:gd name="connsiteY4" fmla="*/ 1159002 h 7060095"/>
              <a:gd name="connsiteX5" fmla="*/ 3128382 w 5513971"/>
              <a:gd name="connsiteY5" fmla="*/ 3521470 h 7060095"/>
              <a:gd name="connsiteX6" fmla="*/ 5486537 w 5513971"/>
              <a:gd name="connsiteY6" fmla="*/ 587210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482035 w 5513971"/>
              <a:gd name="connsiteY4" fmla="*/ 1159002 h 7060095"/>
              <a:gd name="connsiteX5" fmla="*/ 3128382 w 5513971"/>
              <a:gd name="connsiteY5" fmla="*/ 3521470 h 7060095"/>
              <a:gd name="connsiteX6" fmla="*/ 5486537 w 5513971"/>
              <a:gd name="connsiteY6" fmla="*/ 587210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368927 w 5513971"/>
              <a:gd name="connsiteY9" fmla="*/ 6877172 h 7060095"/>
              <a:gd name="connsiteX10" fmla="*/ 0 w 5513971"/>
              <a:gd name="connsiteY10" fmla="*/ 3513944 h 7060095"/>
              <a:gd name="connsiteX0" fmla="*/ 0 w 5513971"/>
              <a:gd name="connsiteY0" fmla="*/ 3513944 h 6884173"/>
              <a:gd name="connsiteX1" fmla="*/ 3511446 w 5513971"/>
              <a:gd name="connsiteY1" fmla="*/ 781 h 6884173"/>
              <a:gd name="connsiteX2" fmla="*/ 5468978 w 5513971"/>
              <a:gd name="connsiteY2" fmla="*/ 0 h 6884173"/>
              <a:gd name="connsiteX3" fmla="*/ 5482321 w 5513971"/>
              <a:gd name="connsiteY3" fmla="*/ 637958 h 6884173"/>
              <a:gd name="connsiteX4" fmla="*/ 5482035 w 5513971"/>
              <a:gd name="connsiteY4" fmla="*/ 1159002 h 6884173"/>
              <a:gd name="connsiteX5" fmla="*/ 3128382 w 5513971"/>
              <a:gd name="connsiteY5" fmla="*/ 3521470 h 6884173"/>
              <a:gd name="connsiteX6" fmla="*/ 5486537 w 5513971"/>
              <a:gd name="connsiteY6" fmla="*/ 5872101 h 6884173"/>
              <a:gd name="connsiteX7" fmla="*/ 5513971 w 5513971"/>
              <a:gd name="connsiteY7" fmla="*/ 6884173 h 6884173"/>
              <a:gd name="connsiteX8" fmla="*/ 4378086 w 5513971"/>
              <a:gd name="connsiteY8" fmla="*/ 6882295 h 6884173"/>
              <a:gd name="connsiteX9" fmla="*/ 3368927 w 5513971"/>
              <a:gd name="connsiteY9" fmla="*/ 6877172 h 6884173"/>
              <a:gd name="connsiteX10" fmla="*/ 0 w 5513971"/>
              <a:gd name="connsiteY10" fmla="*/ 3513944 h 6884173"/>
              <a:gd name="connsiteX0" fmla="*/ 0 w 5486537"/>
              <a:gd name="connsiteY0" fmla="*/ 3513944 h 6882295"/>
              <a:gd name="connsiteX1" fmla="*/ 3511446 w 5486537"/>
              <a:gd name="connsiteY1" fmla="*/ 781 h 6882295"/>
              <a:gd name="connsiteX2" fmla="*/ 5468978 w 5486537"/>
              <a:gd name="connsiteY2" fmla="*/ 0 h 6882295"/>
              <a:gd name="connsiteX3" fmla="*/ 5482321 w 5486537"/>
              <a:gd name="connsiteY3" fmla="*/ 637958 h 6882295"/>
              <a:gd name="connsiteX4" fmla="*/ 5482035 w 5486537"/>
              <a:gd name="connsiteY4" fmla="*/ 1159002 h 6882295"/>
              <a:gd name="connsiteX5" fmla="*/ 3128382 w 5486537"/>
              <a:gd name="connsiteY5" fmla="*/ 3521470 h 6882295"/>
              <a:gd name="connsiteX6" fmla="*/ 5486537 w 5486537"/>
              <a:gd name="connsiteY6" fmla="*/ 5872101 h 6882295"/>
              <a:gd name="connsiteX7" fmla="*/ 5437771 w 5486537"/>
              <a:gd name="connsiteY7" fmla="*/ 6828293 h 6882295"/>
              <a:gd name="connsiteX8" fmla="*/ 4378086 w 5486537"/>
              <a:gd name="connsiteY8" fmla="*/ 6882295 h 6882295"/>
              <a:gd name="connsiteX9" fmla="*/ 3368927 w 5486537"/>
              <a:gd name="connsiteY9" fmla="*/ 6877172 h 6882295"/>
              <a:gd name="connsiteX10" fmla="*/ 0 w 5486537"/>
              <a:gd name="connsiteY10" fmla="*/ 3513944 h 6882295"/>
              <a:gd name="connsiteX0" fmla="*/ 0 w 5486537"/>
              <a:gd name="connsiteY0" fmla="*/ 3513944 h 6882295"/>
              <a:gd name="connsiteX1" fmla="*/ 3511446 w 5486537"/>
              <a:gd name="connsiteY1" fmla="*/ 781 h 6882295"/>
              <a:gd name="connsiteX2" fmla="*/ 5468978 w 5486537"/>
              <a:gd name="connsiteY2" fmla="*/ 0 h 6882295"/>
              <a:gd name="connsiteX3" fmla="*/ 5482321 w 5486537"/>
              <a:gd name="connsiteY3" fmla="*/ 637958 h 6882295"/>
              <a:gd name="connsiteX4" fmla="*/ 5482035 w 5486537"/>
              <a:gd name="connsiteY4" fmla="*/ 1159002 h 6882295"/>
              <a:gd name="connsiteX5" fmla="*/ 3128382 w 5486537"/>
              <a:gd name="connsiteY5" fmla="*/ 3521470 h 6882295"/>
              <a:gd name="connsiteX6" fmla="*/ 5486537 w 5486537"/>
              <a:gd name="connsiteY6" fmla="*/ 5872101 h 6882295"/>
              <a:gd name="connsiteX7" fmla="*/ 5478411 w 5486537"/>
              <a:gd name="connsiteY7" fmla="*/ 6874013 h 6882295"/>
              <a:gd name="connsiteX8" fmla="*/ 4378086 w 5486537"/>
              <a:gd name="connsiteY8" fmla="*/ 6882295 h 6882295"/>
              <a:gd name="connsiteX9" fmla="*/ 3368927 w 5486537"/>
              <a:gd name="connsiteY9" fmla="*/ 6877172 h 6882295"/>
              <a:gd name="connsiteX10" fmla="*/ 0 w 5486537"/>
              <a:gd name="connsiteY10" fmla="*/ 3513944 h 6882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86537" h="6882295">
                <a:moveTo>
                  <a:pt x="0" y="3513944"/>
                </a:moveTo>
                <a:lnTo>
                  <a:pt x="3511446" y="781"/>
                </a:lnTo>
                <a:lnTo>
                  <a:pt x="5468978" y="0"/>
                </a:lnTo>
                <a:cubicBezTo>
                  <a:pt x="5471732" y="383679"/>
                  <a:pt x="5479567" y="254279"/>
                  <a:pt x="5482321" y="637958"/>
                </a:cubicBezTo>
                <a:cubicBezTo>
                  <a:pt x="5482226" y="811639"/>
                  <a:pt x="5482130" y="985321"/>
                  <a:pt x="5482035" y="1159002"/>
                </a:cubicBezTo>
                <a:lnTo>
                  <a:pt x="3128382" y="3521470"/>
                </a:lnTo>
                <a:lnTo>
                  <a:pt x="5486537" y="5872101"/>
                </a:lnTo>
                <a:cubicBezTo>
                  <a:pt x="5483828" y="6206072"/>
                  <a:pt x="5481120" y="6540042"/>
                  <a:pt x="5478411" y="6874013"/>
                </a:cubicBezTo>
                <a:lnTo>
                  <a:pt x="4378086" y="6882295"/>
                </a:lnTo>
                <a:lnTo>
                  <a:pt x="3368927" y="6877172"/>
                </a:lnTo>
                <a:lnTo>
                  <a:pt x="0" y="351394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pic>
        <p:nvPicPr>
          <p:cNvPr id="6" name="Kuva 5" descr="Regional Council of North Karelia logo.">
            <a:extLst>
              <a:ext uri="{FF2B5EF4-FFF2-40B4-BE49-F238E27FC236}">
                <a16:creationId xmlns:a16="http://schemas.microsoft.com/office/drawing/2014/main" id="{13A85D3A-9303-4FB9-80A1-A41496FB96C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44793"/>
            <a:ext cx="1178455" cy="364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03262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sisältö ja kuva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F0EBAF-7644-4DF9-A02A-72909ECD8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744" y="993777"/>
            <a:ext cx="6715125" cy="1325563"/>
          </a:xfrm>
        </p:spPr>
        <p:txBody>
          <a:bodyPr>
            <a:normAutofit/>
          </a:bodyPr>
          <a:lstStyle>
            <a:lvl1pPr>
              <a:defRPr sz="4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BBF111-9145-4C98-93C2-20D83B8166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81745" y="2616200"/>
            <a:ext cx="5606143" cy="35179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Kuvan paikkamerkki 5">
            <a:extLst>
              <a:ext uri="{FF2B5EF4-FFF2-40B4-BE49-F238E27FC236}">
                <a16:creationId xmlns:a16="http://schemas.microsoft.com/office/drawing/2014/main" id="{1D69E25D-18EB-4271-9253-50E0B0EE5F6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720841" y="-9524"/>
            <a:ext cx="5480911" cy="6873240"/>
          </a:xfrm>
          <a:custGeom>
            <a:avLst/>
            <a:gdLst>
              <a:gd name="connsiteX0" fmla="*/ 0 w 2505075"/>
              <a:gd name="connsiteY0" fmla="*/ 0 h 3019425"/>
              <a:gd name="connsiteX1" fmla="*/ 2087554 w 2505075"/>
              <a:gd name="connsiteY1" fmla="*/ 0 h 3019425"/>
              <a:gd name="connsiteX2" fmla="*/ 2505075 w 2505075"/>
              <a:gd name="connsiteY2" fmla="*/ 417521 h 3019425"/>
              <a:gd name="connsiteX3" fmla="*/ 2505075 w 2505075"/>
              <a:gd name="connsiteY3" fmla="*/ 3019425 h 3019425"/>
              <a:gd name="connsiteX4" fmla="*/ 0 w 2505075"/>
              <a:gd name="connsiteY4" fmla="*/ 3019425 h 3019425"/>
              <a:gd name="connsiteX5" fmla="*/ 0 w 2505075"/>
              <a:gd name="connsiteY5" fmla="*/ 0 h 3019425"/>
              <a:gd name="connsiteX0" fmla="*/ 1076325 w 3581400"/>
              <a:gd name="connsiteY0" fmla="*/ 0 h 3228975"/>
              <a:gd name="connsiteX1" fmla="*/ 3163879 w 3581400"/>
              <a:gd name="connsiteY1" fmla="*/ 0 h 3228975"/>
              <a:gd name="connsiteX2" fmla="*/ 3581400 w 3581400"/>
              <a:gd name="connsiteY2" fmla="*/ 417521 h 3228975"/>
              <a:gd name="connsiteX3" fmla="*/ 3581400 w 3581400"/>
              <a:gd name="connsiteY3" fmla="*/ 3019425 h 3228975"/>
              <a:gd name="connsiteX4" fmla="*/ 0 w 3581400"/>
              <a:gd name="connsiteY4" fmla="*/ 3228975 h 3228975"/>
              <a:gd name="connsiteX5" fmla="*/ 1076325 w 3581400"/>
              <a:gd name="connsiteY5" fmla="*/ 0 h 3228975"/>
              <a:gd name="connsiteX0" fmla="*/ 1076325 w 3581400"/>
              <a:gd name="connsiteY0" fmla="*/ 0 h 6591300"/>
              <a:gd name="connsiteX1" fmla="*/ 3163879 w 3581400"/>
              <a:gd name="connsiteY1" fmla="*/ 0 h 6591300"/>
              <a:gd name="connsiteX2" fmla="*/ 3581400 w 3581400"/>
              <a:gd name="connsiteY2" fmla="*/ 417521 h 6591300"/>
              <a:gd name="connsiteX3" fmla="*/ 3352800 w 3581400"/>
              <a:gd name="connsiteY3" fmla="*/ 6591300 h 6591300"/>
              <a:gd name="connsiteX4" fmla="*/ 0 w 3581400"/>
              <a:gd name="connsiteY4" fmla="*/ 3228975 h 6591300"/>
              <a:gd name="connsiteX5" fmla="*/ 1076325 w 3581400"/>
              <a:gd name="connsiteY5" fmla="*/ 0 h 6591300"/>
              <a:gd name="connsiteX0" fmla="*/ 1076325 w 5505450"/>
              <a:gd name="connsiteY0" fmla="*/ 0 h 6608771"/>
              <a:gd name="connsiteX1" fmla="*/ 3163879 w 5505450"/>
              <a:gd name="connsiteY1" fmla="*/ 0 h 6608771"/>
              <a:gd name="connsiteX2" fmla="*/ 5505450 w 5505450"/>
              <a:gd name="connsiteY2" fmla="*/ 6608771 h 6608771"/>
              <a:gd name="connsiteX3" fmla="*/ 3352800 w 5505450"/>
              <a:gd name="connsiteY3" fmla="*/ 6591300 h 6608771"/>
              <a:gd name="connsiteX4" fmla="*/ 0 w 5505450"/>
              <a:gd name="connsiteY4" fmla="*/ 3228975 h 6608771"/>
              <a:gd name="connsiteX5" fmla="*/ 1076325 w 5505450"/>
              <a:gd name="connsiteY5" fmla="*/ 0 h 6608771"/>
              <a:gd name="connsiteX0" fmla="*/ 1076325 w 5505450"/>
              <a:gd name="connsiteY0" fmla="*/ 304800 h 6913571"/>
              <a:gd name="connsiteX1" fmla="*/ 5478454 w 5505450"/>
              <a:gd name="connsiteY1" fmla="*/ 0 h 6913571"/>
              <a:gd name="connsiteX2" fmla="*/ 5505450 w 5505450"/>
              <a:gd name="connsiteY2" fmla="*/ 6913571 h 6913571"/>
              <a:gd name="connsiteX3" fmla="*/ 3352800 w 5505450"/>
              <a:gd name="connsiteY3" fmla="*/ 6896100 h 6913571"/>
              <a:gd name="connsiteX4" fmla="*/ 0 w 5505450"/>
              <a:gd name="connsiteY4" fmla="*/ 3533775 h 6913571"/>
              <a:gd name="connsiteX5" fmla="*/ 1076325 w 550545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75660 w 5528310"/>
              <a:gd name="connsiteY3" fmla="*/ 689610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52800 w 5528310"/>
              <a:gd name="connsiteY3" fmla="*/ 687324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01314"/>
              <a:gd name="connsiteY0" fmla="*/ 304800 h 6873240"/>
              <a:gd name="connsiteX1" fmla="*/ 5501314 w 5501314"/>
              <a:gd name="connsiteY1" fmla="*/ 0 h 6873240"/>
              <a:gd name="connsiteX2" fmla="*/ 5478780 w 5501314"/>
              <a:gd name="connsiteY2" fmla="*/ 6864041 h 6873240"/>
              <a:gd name="connsiteX3" fmla="*/ 3352800 w 5501314"/>
              <a:gd name="connsiteY3" fmla="*/ 6873240 h 6873240"/>
              <a:gd name="connsiteX4" fmla="*/ 0 w 5501314"/>
              <a:gd name="connsiteY4" fmla="*/ 3518535 h 6873240"/>
              <a:gd name="connsiteX5" fmla="*/ 1099185 w 5501314"/>
              <a:gd name="connsiteY5" fmla="*/ 304800 h 6873240"/>
              <a:gd name="connsiteX0" fmla="*/ 1099185 w 5480911"/>
              <a:gd name="connsiteY0" fmla="*/ 30480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1099185 w 5480911"/>
              <a:gd name="connsiteY5" fmla="*/ 304800 h 6873240"/>
              <a:gd name="connsiteX0" fmla="*/ 3518535 w 5480911"/>
              <a:gd name="connsiteY0" fmla="*/ 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3518535 w 5480911"/>
              <a:gd name="connsiteY5" fmla="*/ 0 h 6873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80911" h="6873240">
                <a:moveTo>
                  <a:pt x="3518535" y="0"/>
                </a:moveTo>
                <a:lnTo>
                  <a:pt x="5478454" y="0"/>
                </a:lnTo>
                <a:cubicBezTo>
                  <a:pt x="5470943" y="2288014"/>
                  <a:pt x="5486291" y="4576027"/>
                  <a:pt x="5478780" y="6864041"/>
                </a:cubicBezTo>
                <a:lnTo>
                  <a:pt x="3352800" y="6873240"/>
                </a:lnTo>
                <a:lnTo>
                  <a:pt x="0" y="3518535"/>
                </a:lnTo>
                <a:lnTo>
                  <a:pt x="3518535" y="0"/>
                </a:lnTo>
                <a:close/>
              </a:path>
            </a:pathLst>
          </a:custGeom>
          <a:solidFill>
            <a:schemeClr val="bg2"/>
          </a:solidFill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Kuvapaikka</a:t>
            </a:r>
          </a:p>
        </p:txBody>
      </p:sp>
      <p:pic>
        <p:nvPicPr>
          <p:cNvPr id="7" name="Kuva 6" descr="Regional Council of North Karelia logo.">
            <a:extLst>
              <a:ext uri="{FF2B5EF4-FFF2-40B4-BE49-F238E27FC236}">
                <a16:creationId xmlns:a16="http://schemas.microsoft.com/office/drawing/2014/main" id="{0EEAB24C-A110-48BB-B006-CA202853649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44793"/>
            <a:ext cx="1178455" cy="364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79984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sisältö ja kuva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F0EBAF-7644-4DF9-A02A-72909ECD8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4875" y="981077"/>
            <a:ext cx="5865168" cy="1325563"/>
          </a:xfrm>
        </p:spPr>
        <p:txBody>
          <a:bodyPr anchor="b" anchorCtr="0">
            <a:normAutofit/>
          </a:bodyPr>
          <a:lstStyle>
            <a:lvl1pPr>
              <a:defRPr sz="4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BBF111-9145-4C98-93C2-20D83B8166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44875" y="2566545"/>
            <a:ext cx="5865168" cy="35179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Kuvan paikkamerkki 5">
            <a:extLst>
              <a:ext uri="{FF2B5EF4-FFF2-40B4-BE49-F238E27FC236}">
                <a16:creationId xmlns:a16="http://schemas.microsoft.com/office/drawing/2014/main" id="{1D69E25D-18EB-4271-9253-50E0B0EE5F6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20199" y="-21212"/>
            <a:ext cx="5865169" cy="6896735"/>
          </a:xfrm>
          <a:custGeom>
            <a:avLst/>
            <a:gdLst>
              <a:gd name="connsiteX0" fmla="*/ 0 w 2505075"/>
              <a:gd name="connsiteY0" fmla="*/ 0 h 3019425"/>
              <a:gd name="connsiteX1" fmla="*/ 2087554 w 2505075"/>
              <a:gd name="connsiteY1" fmla="*/ 0 h 3019425"/>
              <a:gd name="connsiteX2" fmla="*/ 2505075 w 2505075"/>
              <a:gd name="connsiteY2" fmla="*/ 417521 h 3019425"/>
              <a:gd name="connsiteX3" fmla="*/ 2505075 w 2505075"/>
              <a:gd name="connsiteY3" fmla="*/ 3019425 h 3019425"/>
              <a:gd name="connsiteX4" fmla="*/ 0 w 2505075"/>
              <a:gd name="connsiteY4" fmla="*/ 3019425 h 3019425"/>
              <a:gd name="connsiteX5" fmla="*/ 0 w 2505075"/>
              <a:gd name="connsiteY5" fmla="*/ 0 h 3019425"/>
              <a:gd name="connsiteX0" fmla="*/ 1076325 w 3581400"/>
              <a:gd name="connsiteY0" fmla="*/ 0 h 3228975"/>
              <a:gd name="connsiteX1" fmla="*/ 3163879 w 3581400"/>
              <a:gd name="connsiteY1" fmla="*/ 0 h 3228975"/>
              <a:gd name="connsiteX2" fmla="*/ 3581400 w 3581400"/>
              <a:gd name="connsiteY2" fmla="*/ 417521 h 3228975"/>
              <a:gd name="connsiteX3" fmla="*/ 3581400 w 3581400"/>
              <a:gd name="connsiteY3" fmla="*/ 3019425 h 3228975"/>
              <a:gd name="connsiteX4" fmla="*/ 0 w 3581400"/>
              <a:gd name="connsiteY4" fmla="*/ 3228975 h 3228975"/>
              <a:gd name="connsiteX5" fmla="*/ 1076325 w 3581400"/>
              <a:gd name="connsiteY5" fmla="*/ 0 h 3228975"/>
              <a:gd name="connsiteX0" fmla="*/ 1076325 w 3581400"/>
              <a:gd name="connsiteY0" fmla="*/ 0 h 6591300"/>
              <a:gd name="connsiteX1" fmla="*/ 3163879 w 3581400"/>
              <a:gd name="connsiteY1" fmla="*/ 0 h 6591300"/>
              <a:gd name="connsiteX2" fmla="*/ 3581400 w 3581400"/>
              <a:gd name="connsiteY2" fmla="*/ 417521 h 6591300"/>
              <a:gd name="connsiteX3" fmla="*/ 3352800 w 3581400"/>
              <a:gd name="connsiteY3" fmla="*/ 6591300 h 6591300"/>
              <a:gd name="connsiteX4" fmla="*/ 0 w 3581400"/>
              <a:gd name="connsiteY4" fmla="*/ 3228975 h 6591300"/>
              <a:gd name="connsiteX5" fmla="*/ 1076325 w 3581400"/>
              <a:gd name="connsiteY5" fmla="*/ 0 h 6591300"/>
              <a:gd name="connsiteX0" fmla="*/ 1076325 w 5505450"/>
              <a:gd name="connsiteY0" fmla="*/ 0 h 6608771"/>
              <a:gd name="connsiteX1" fmla="*/ 3163879 w 5505450"/>
              <a:gd name="connsiteY1" fmla="*/ 0 h 6608771"/>
              <a:gd name="connsiteX2" fmla="*/ 5505450 w 5505450"/>
              <a:gd name="connsiteY2" fmla="*/ 6608771 h 6608771"/>
              <a:gd name="connsiteX3" fmla="*/ 3352800 w 5505450"/>
              <a:gd name="connsiteY3" fmla="*/ 6591300 h 6608771"/>
              <a:gd name="connsiteX4" fmla="*/ 0 w 5505450"/>
              <a:gd name="connsiteY4" fmla="*/ 3228975 h 6608771"/>
              <a:gd name="connsiteX5" fmla="*/ 1076325 w 5505450"/>
              <a:gd name="connsiteY5" fmla="*/ 0 h 6608771"/>
              <a:gd name="connsiteX0" fmla="*/ 1076325 w 5505450"/>
              <a:gd name="connsiteY0" fmla="*/ 304800 h 6913571"/>
              <a:gd name="connsiteX1" fmla="*/ 5478454 w 5505450"/>
              <a:gd name="connsiteY1" fmla="*/ 0 h 6913571"/>
              <a:gd name="connsiteX2" fmla="*/ 5505450 w 5505450"/>
              <a:gd name="connsiteY2" fmla="*/ 6913571 h 6913571"/>
              <a:gd name="connsiteX3" fmla="*/ 3352800 w 5505450"/>
              <a:gd name="connsiteY3" fmla="*/ 6896100 h 6913571"/>
              <a:gd name="connsiteX4" fmla="*/ 0 w 5505450"/>
              <a:gd name="connsiteY4" fmla="*/ 3533775 h 6913571"/>
              <a:gd name="connsiteX5" fmla="*/ 1076325 w 550545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75660 w 5528310"/>
              <a:gd name="connsiteY3" fmla="*/ 689610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52800 w 5528310"/>
              <a:gd name="connsiteY3" fmla="*/ 687324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01314"/>
              <a:gd name="connsiteY0" fmla="*/ 304800 h 6873240"/>
              <a:gd name="connsiteX1" fmla="*/ 5501314 w 5501314"/>
              <a:gd name="connsiteY1" fmla="*/ 0 h 6873240"/>
              <a:gd name="connsiteX2" fmla="*/ 5478780 w 5501314"/>
              <a:gd name="connsiteY2" fmla="*/ 6864041 h 6873240"/>
              <a:gd name="connsiteX3" fmla="*/ 3352800 w 5501314"/>
              <a:gd name="connsiteY3" fmla="*/ 6873240 h 6873240"/>
              <a:gd name="connsiteX4" fmla="*/ 0 w 5501314"/>
              <a:gd name="connsiteY4" fmla="*/ 3518535 h 6873240"/>
              <a:gd name="connsiteX5" fmla="*/ 1099185 w 5501314"/>
              <a:gd name="connsiteY5" fmla="*/ 304800 h 6873240"/>
              <a:gd name="connsiteX0" fmla="*/ 1099185 w 5480911"/>
              <a:gd name="connsiteY0" fmla="*/ 30480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1099185 w 5480911"/>
              <a:gd name="connsiteY5" fmla="*/ 304800 h 6873240"/>
              <a:gd name="connsiteX0" fmla="*/ 3518535 w 5480911"/>
              <a:gd name="connsiteY0" fmla="*/ 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3518535 w 5480911"/>
              <a:gd name="connsiteY5" fmla="*/ 0 h 6873240"/>
              <a:gd name="connsiteX0" fmla="*/ 3518535 w 5480911"/>
              <a:gd name="connsiteY0" fmla="*/ 0 h 6864041"/>
              <a:gd name="connsiteX1" fmla="*/ 5478454 w 5480911"/>
              <a:gd name="connsiteY1" fmla="*/ 0 h 6864041"/>
              <a:gd name="connsiteX2" fmla="*/ 5478780 w 5480911"/>
              <a:gd name="connsiteY2" fmla="*/ 6864041 h 6864041"/>
              <a:gd name="connsiteX3" fmla="*/ 3035300 w 5480911"/>
              <a:gd name="connsiteY3" fmla="*/ 3533140 h 6864041"/>
              <a:gd name="connsiteX4" fmla="*/ 0 w 5480911"/>
              <a:gd name="connsiteY4" fmla="*/ 3518535 h 6864041"/>
              <a:gd name="connsiteX5" fmla="*/ 3518535 w 5480911"/>
              <a:gd name="connsiteY5" fmla="*/ 0 h 6864041"/>
              <a:gd name="connsiteX0" fmla="*/ 38735 w 5480911"/>
              <a:gd name="connsiteY0" fmla="*/ 114300 h 6864041"/>
              <a:gd name="connsiteX1" fmla="*/ 5478454 w 5480911"/>
              <a:gd name="connsiteY1" fmla="*/ 0 h 6864041"/>
              <a:gd name="connsiteX2" fmla="*/ 5478780 w 5480911"/>
              <a:gd name="connsiteY2" fmla="*/ 6864041 h 6864041"/>
              <a:gd name="connsiteX3" fmla="*/ 3035300 w 5480911"/>
              <a:gd name="connsiteY3" fmla="*/ 3533140 h 6864041"/>
              <a:gd name="connsiteX4" fmla="*/ 0 w 5480911"/>
              <a:gd name="connsiteY4" fmla="*/ 3518535 h 6864041"/>
              <a:gd name="connsiteX5" fmla="*/ 38735 w 5480911"/>
              <a:gd name="connsiteY5" fmla="*/ 114300 h 6864041"/>
              <a:gd name="connsiteX0" fmla="*/ 0 w 5442176"/>
              <a:gd name="connsiteY0" fmla="*/ 114300 h 7138035"/>
              <a:gd name="connsiteX1" fmla="*/ 5439719 w 5442176"/>
              <a:gd name="connsiteY1" fmla="*/ 0 h 7138035"/>
              <a:gd name="connsiteX2" fmla="*/ 5440045 w 5442176"/>
              <a:gd name="connsiteY2" fmla="*/ 6864041 h 7138035"/>
              <a:gd name="connsiteX3" fmla="*/ 2996565 w 5442176"/>
              <a:gd name="connsiteY3" fmla="*/ 3533140 h 7138035"/>
              <a:gd name="connsiteX4" fmla="*/ 50165 w 5442176"/>
              <a:gd name="connsiteY4" fmla="*/ 7138035 h 7138035"/>
              <a:gd name="connsiteX5" fmla="*/ 0 w 5442176"/>
              <a:gd name="connsiteY5" fmla="*/ 114300 h 7138035"/>
              <a:gd name="connsiteX0" fmla="*/ 0 w 5821150"/>
              <a:gd name="connsiteY0" fmla="*/ 114300 h 7143441"/>
              <a:gd name="connsiteX1" fmla="*/ 5439719 w 5821150"/>
              <a:gd name="connsiteY1" fmla="*/ 0 h 7143441"/>
              <a:gd name="connsiteX2" fmla="*/ 5821045 w 5821150"/>
              <a:gd name="connsiteY2" fmla="*/ 7143441 h 7143441"/>
              <a:gd name="connsiteX3" fmla="*/ 2996565 w 5821150"/>
              <a:gd name="connsiteY3" fmla="*/ 3533140 h 7143441"/>
              <a:gd name="connsiteX4" fmla="*/ 50165 w 5821150"/>
              <a:gd name="connsiteY4" fmla="*/ 7138035 h 7143441"/>
              <a:gd name="connsiteX5" fmla="*/ 0 w 5821150"/>
              <a:gd name="connsiteY5" fmla="*/ 114300 h 7143441"/>
              <a:gd name="connsiteX0" fmla="*/ 0 w 5821150"/>
              <a:gd name="connsiteY0" fmla="*/ 114300 h 7673340"/>
              <a:gd name="connsiteX1" fmla="*/ 5439719 w 5821150"/>
              <a:gd name="connsiteY1" fmla="*/ 0 h 7673340"/>
              <a:gd name="connsiteX2" fmla="*/ 5821045 w 5821150"/>
              <a:gd name="connsiteY2" fmla="*/ 7143441 h 7673340"/>
              <a:gd name="connsiteX3" fmla="*/ 5663565 w 5821150"/>
              <a:gd name="connsiteY3" fmla="*/ 7673340 h 7673340"/>
              <a:gd name="connsiteX4" fmla="*/ 50165 w 5821150"/>
              <a:gd name="connsiteY4" fmla="*/ 7138035 h 7673340"/>
              <a:gd name="connsiteX5" fmla="*/ 0 w 5821150"/>
              <a:gd name="connsiteY5" fmla="*/ 114300 h 7673340"/>
              <a:gd name="connsiteX0" fmla="*/ 0 w 5821150"/>
              <a:gd name="connsiteY0" fmla="*/ 114300 h 7673340"/>
              <a:gd name="connsiteX1" fmla="*/ 5439719 w 5821150"/>
              <a:gd name="connsiteY1" fmla="*/ 0 h 7673340"/>
              <a:gd name="connsiteX2" fmla="*/ 5821045 w 5821150"/>
              <a:gd name="connsiteY2" fmla="*/ 7143441 h 7673340"/>
              <a:gd name="connsiteX3" fmla="*/ 5663565 w 5821150"/>
              <a:gd name="connsiteY3" fmla="*/ 7673340 h 7673340"/>
              <a:gd name="connsiteX4" fmla="*/ 50165 w 5821150"/>
              <a:gd name="connsiteY4" fmla="*/ 7138035 h 7673340"/>
              <a:gd name="connsiteX5" fmla="*/ 0 w 5821150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4144645 w 5663565"/>
              <a:gd name="connsiteY2" fmla="*/ 56638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4144645 w 5663565"/>
              <a:gd name="connsiteY2" fmla="*/ 56638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4144645 w 5663565"/>
              <a:gd name="connsiteY2" fmla="*/ 56638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2417445 w 5663565"/>
              <a:gd name="connsiteY2" fmla="*/ 37080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777865"/>
              <a:gd name="connsiteY0" fmla="*/ 114300 h 7138035"/>
              <a:gd name="connsiteX1" fmla="*/ 5439719 w 5777865"/>
              <a:gd name="connsiteY1" fmla="*/ 0 h 7138035"/>
              <a:gd name="connsiteX2" fmla="*/ 2417445 w 5777865"/>
              <a:gd name="connsiteY2" fmla="*/ 3708091 h 7138035"/>
              <a:gd name="connsiteX3" fmla="*/ 5777865 w 5777865"/>
              <a:gd name="connsiteY3" fmla="*/ 7070090 h 7138035"/>
              <a:gd name="connsiteX4" fmla="*/ 50165 w 5777865"/>
              <a:gd name="connsiteY4" fmla="*/ 7138035 h 7138035"/>
              <a:gd name="connsiteX5" fmla="*/ 0 w 5777865"/>
              <a:gd name="connsiteY5" fmla="*/ 114300 h 7138035"/>
              <a:gd name="connsiteX0" fmla="*/ 0 w 5777865"/>
              <a:gd name="connsiteY0" fmla="*/ 114300 h 7080885"/>
              <a:gd name="connsiteX1" fmla="*/ 5439719 w 5777865"/>
              <a:gd name="connsiteY1" fmla="*/ 0 h 7080885"/>
              <a:gd name="connsiteX2" fmla="*/ 2417445 w 5777865"/>
              <a:gd name="connsiteY2" fmla="*/ 3708091 h 7080885"/>
              <a:gd name="connsiteX3" fmla="*/ 5777865 w 5777865"/>
              <a:gd name="connsiteY3" fmla="*/ 7070090 h 7080885"/>
              <a:gd name="connsiteX4" fmla="*/ 81915 w 5777865"/>
              <a:gd name="connsiteY4" fmla="*/ 7080885 h 7080885"/>
              <a:gd name="connsiteX5" fmla="*/ 0 w 5777865"/>
              <a:gd name="connsiteY5" fmla="*/ 114300 h 7080885"/>
              <a:gd name="connsiteX0" fmla="*/ 0 w 5941369"/>
              <a:gd name="connsiteY0" fmla="*/ 0 h 6966585"/>
              <a:gd name="connsiteX1" fmla="*/ 5941369 w 5941369"/>
              <a:gd name="connsiteY1" fmla="*/ 69850 h 6966585"/>
              <a:gd name="connsiteX2" fmla="*/ 2417445 w 5941369"/>
              <a:gd name="connsiteY2" fmla="*/ 3593791 h 6966585"/>
              <a:gd name="connsiteX3" fmla="*/ 5777865 w 5941369"/>
              <a:gd name="connsiteY3" fmla="*/ 6955790 h 6966585"/>
              <a:gd name="connsiteX4" fmla="*/ 81915 w 5941369"/>
              <a:gd name="connsiteY4" fmla="*/ 6966585 h 6966585"/>
              <a:gd name="connsiteX5" fmla="*/ 0 w 5941369"/>
              <a:gd name="connsiteY5" fmla="*/ 0 h 6966585"/>
              <a:gd name="connsiteX0" fmla="*/ 0 w 5941369"/>
              <a:gd name="connsiteY0" fmla="*/ 0 h 6966585"/>
              <a:gd name="connsiteX1" fmla="*/ 5941369 w 5941369"/>
              <a:gd name="connsiteY1" fmla="*/ 69850 h 6966585"/>
              <a:gd name="connsiteX2" fmla="*/ 2417445 w 5941369"/>
              <a:gd name="connsiteY2" fmla="*/ 3593791 h 6966585"/>
              <a:gd name="connsiteX3" fmla="*/ 5777865 w 5941369"/>
              <a:gd name="connsiteY3" fmla="*/ 6955790 h 6966585"/>
              <a:gd name="connsiteX4" fmla="*/ 81915 w 5941369"/>
              <a:gd name="connsiteY4" fmla="*/ 6966585 h 6966585"/>
              <a:gd name="connsiteX5" fmla="*/ 0 w 5941369"/>
              <a:gd name="connsiteY5" fmla="*/ 0 h 6966585"/>
              <a:gd name="connsiteX0" fmla="*/ 0 w 5941369"/>
              <a:gd name="connsiteY0" fmla="*/ 0 h 6966585"/>
              <a:gd name="connsiteX1" fmla="*/ 5941369 w 5941369"/>
              <a:gd name="connsiteY1" fmla="*/ 69850 h 6966585"/>
              <a:gd name="connsiteX2" fmla="*/ 2417445 w 5941369"/>
              <a:gd name="connsiteY2" fmla="*/ 3593791 h 6966585"/>
              <a:gd name="connsiteX3" fmla="*/ 5777865 w 5941369"/>
              <a:gd name="connsiteY3" fmla="*/ 6955790 h 6966585"/>
              <a:gd name="connsiteX4" fmla="*/ 81915 w 5941369"/>
              <a:gd name="connsiteY4" fmla="*/ 6966585 h 6966585"/>
              <a:gd name="connsiteX5" fmla="*/ 0 w 5941369"/>
              <a:gd name="connsiteY5" fmla="*/ 0 h 6966585"/>
              <a:gd name="connsiteX0" fmla="*/ 0 w 5865169"/>
              <a:gd name="connsiteY0" fmla="*/ 6350 h 6896735"/>
              <a:gd name="connsiteX1" fmla="*/ 5865169 w 5865169"/>
              <a:gd name="connsiteY1" fmla="*/ 0 h 6896735"/>
              <a:gd name="connsiteX2" fmla="*/ 2341245 w 5865169"/>
              <a:gd name="connsiteY2" fmla="*/ 3523941 h 6896735"/>
              <a:gd name="connsiteX3" fmla="*/ 5701665 w 5865169"/>
              <a:gd name="connsiteY3" fmla="*/ 6885940 h 6896735"/>
              <a:gd name="connsiteX4" fmla="*/ 5715 w 5865169"/>
              <a:gd name="connsiteY4" fmla="*/ 6896735 h 6896735"/>
              <a:gd name="connsiteX5" fmla="*/ 0 w 5865169"/>
              <a:gd name="connsiteY5" fmla="*/ 6350 h 6896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65169" h="6896735">
                <a:moveTo>
                  <a:pt x="0" y="6350"/>
                </a:moveTo>
                <a:lnTo>
                  <a:pt x="5865169" y="0"/>
                </a:lnTo>
                <a:cubicBezTo>
                  <a:pt x="5267108" y="611614"/>
                  <a:pt x="3161556" y="2709127"/>
                  <a:pt x="2341245" y="3523941"/>
                </a:cubicBezTo>
                <a:lnTo>
                  <a:pt x="5701665" y="6885940"/>
                </a:lnTo>
                <a:lnTo>
                  <a:pt x="5715" y="6896735"/>
                </a:lnTo>
                <a:lnTo>
                  <a:pt x="0" y="6350"/>
                </a:lnTo>
                <a:close/>
              </a:path>
            </a:pathLst>
          </a:custGeom>
          <a:solidFill>
            <a:schemeClr val="bg2"/>
          </a:solidFill>
        </p:spPr>
        <p:txBody>
          <a:bodyPr anchor="ctr" anchorCtr="0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Kuvapaikka</a:t>
            </a:r>
          </a:p>
        </p:txBody>
      </p:sp>
      <p:pic>
        <p:nvPicPr>
          <p:cNvPr id="7" name="Kuva 6" descr="Regional Council of North Karelia logo.">
            <a:extLst>
              <a:ext uri="{FF2B5EF4-FFF2-40B4-BE49-F238E27FC236}">
                <a16:creationId xmlns:a16="http://schemas.microsoft.com/office/drawing/2014/main" id="{0EEAB24C-A110-48BB-B006-CA202853649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44793"/>
            <a:ext cx="1178455" cy="364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25192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sisältö ja graaf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F0EBAF-7644-4DF9-A02A-72909ECD8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5" y="993777"/>
            <a:ext cx="5333999" cy="1325563"/>
          </a:xfrm>
        </p:spPr>
        <p:txBody>
          <a:bodyPr>
            <a:normAutofit/>
          </a:bodyPr>
          <a:lstStyle>
            <a:lvl1pPr>
              <a:defRPr sz="4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BBF111-9145-4C98-93C2-20D83B8166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5" y="2616200"/>
            <a:ext cx="5333999" cy="35179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7" name="Kuva 6" descr="Regional Council of North Karelia logo.">
            <a:extLst>
              <a:ext uri="{FF2B5EF4-FFF2-40B4-BE49-F238E27FC236}">
                <a16:creationId xmlns:a16="http://schemas.microsoft.com/office/drawing/2014/main" id="{0EEAB24C-A110-48BB-B006-CA202853649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44793"/>
            <a:ext cx="1178455" cy="364249"/>
          </a:xfrm>
          <a:prstGeom prst="rect">
            <a:avLst/>
          </a:prstGeom>
        </p:spPr>
      </p:pic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E124BA05-B521-48AC-9089-8BDA874B587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7010400" y="0"/>
            <a:ext cx="5181600" cy="68580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fi-FI" dirty="0"/>
              <a:t>Kaavio tai taulukko</a:t>
            </a:r>
          </a:p>
        </p:txBody>
      </p:sp>
    </p:spTree>
    <p:extLst>
      <p:ext uri="{BB962C8B-B14F-4D97-AF65-F5344CB8AC3E}">
        <p14:creationId xmlns:p14="http://schemas.microsoft.com/office/powerpoint/2010/main" val="208690455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Kuvan paikkamerkki 3">
            <a:extLst>
              <a:ext uri="{FF2B5EF4-FFF2-40B4-BE49-F238E27FC236}">
                <a16:creationId xmlns:a16="http://schemas.microsoft.com/office/drawing/2014/main" id="{89B53E1B-529C-4495-A9F7-6D657A57A65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57BDE8F6-CD42-4E98-B530-B4FE189BA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2302"/>
            <a:ext cx="10515600" cy="1930399"/>
          </a:xfrm>
        </p:spPr>
        <p:txBody>
          <a:bodyPr anchor="b" anchorCtr="0">
            <a:normAutofit/>
          </a:bodyPr>
          <a:lstStyle>
            <a:lvl1pPr>
              <a:defRPr sz="4500">
                <a:solidFill>
                  <a:schemeClr val="bg1"/>
                </a:solidFill>
                <a:effectLst>
                  <a:outerShdw blurRad="1016000" algn="ctr" rotWithShape="0">
                    <a:prstClr val="black">
                      <a:alpha val="17000"/>
                    </a:prstClr>
                  </a:outerShdw>
                </a:effectLst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91124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sisältö ja kuva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F0EBAF-7644-4DF9-A02A-72909ECD8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744" y="993777"/>
            <a:ext cx="6715125" cy="1325563"/>
          </a:xfrm>
        </p:spPr>
        <p:txBody>
          <a:bodyPr>
            <a:normAutofit/>
          </a:bodyPr>
          <a:lstStyle>
            <a:lvl1pPr>
              <a:defRPr sz="4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BBF111-9145-4C98-93C2-20D83B8166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81745" y="2616200"/>
            <a:ext cx="5606143" cy="35179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Kuvan paikkamerkki 5">
            <a:extLst>
              <a:ext uri="{FF2B5EF4-FFF2-40B4-BE49-F238E27FC236}">
                <a16:creationId xmlns:a16="http://schemas.microsoft.com/office/drawing/2014/main" id="{1D69E25D-18EB-4271-9253-50E0B0EE5F6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720841" y="-9524"/>
            <a:ext cx="5480911" cy="6873240"/>
          </a:xfrm>
          <a:custGeom>
            <a:avLst/>
            <a:gdLst>
              <a:gd name="connsiteX0" fmla="*/ 0 w 2505075"/>
              <a:gd name="connsiteY0" fmla="*/ 0 h 3019425"/>
              <a:gd name="connsiteX1" fmla="*/ 2087554 w 2505075"/>
              <a:gd name="connsiteY1" fmla="*/ 0 h 3019425"/>
              <a:gd name="connsiteX2" fmla="*/ 2505075 w 2505075"/>
              <a:gd name="connsiteY2" fmla="*/ 417521 h 3019425"/>
              <a:gd name="connsiteX3" fmla="*/ 2505075 w 2505075"/>
              <a:gd name="connsiteY3" fmla="*/ 3019425 h 3019425"/>
              <a:gd name="connsiteX4" fmla="*/ 0 w 2505075"/>
              <a:gd name="connsiteY4" fmla="*/ 3019425 h 3019425"/>
              <a:gd name="connsiteX5" fmla="*/ 0 w 2505075"/>
              <a:gd name="connsiteY5" fmla="*/ 0 h 3019425"/>
              <a:gd name="connsiteX0" fmla="*/ 1076325 w 3581400"/>
              <a:gd name="connsiteY0" fmla="*/ 0 h 3228975"/>
              <a:gd name="connsiteX1" fmla="*/ 3163879 w 3581400"/>
              <a:gd name="connsiteY1" fmla="*/ 0 h 3228975"/>
              <a:gd name="connsiteX2" fmla="*/ 3581400 w 3581400"/>
              <a:gd name="connsiteY2" fmla="*/ 417521 h 3228975"/>
              <a:gd name="connsiteX3" fmla="*/ 3581400 w 3581400"/>
              <a:gd name="connsiteY3" fmla="*/ 3019425 h 3228975"/>
              <a:gd name="connsiteX4" fmla="*/ 0 w 3581400"/>
              <a:gd name="connsiteY4" fmla="*/ 3228975 h 3228975"/>
              <a:gd name="connsiteX5" fmla="*/ 1076325 w 3581400"/>
              <a:gd name="connsiteY5" fmla="*/ 0 h 3228975"/>
              <a:gd name="connsiteX0" fmla="*/ 1076325 w 3581400"/>
              <a:gd name="connsiteY0" fmla="*/ 0 h 6591300"/>
              <a:gd name="connsiteX1" fmla="*/ 3163879 w 3581400"/>
              <a:gd name="connsiteY1" fmla="*/ 0 h 6591300"/>
              <a:gd name="connsiteX2" fmla="*/ 3581400 w 3581400"/>
              <a:gd name="connsiteY2" fmla="*/ 417521 h 6591300"/>
              <a:gd name="connsiteX3" fmla="*/ 3352800 w 3581400"/>
              <a:gd name="connsiteY3" fmla="*/ 6591300 h 6591300"/>
              <a:gd name="connsiteX4" fmla="*/ 0 w 3581400"/>
              <a:gd name="connsiteY4" fmla="*/ 3228975 h 6591300"/>
              <a:gd name="connsiteX5" fmla="*/ 1076325 w 3581400"/>
              <a:gd name="connsiteY5" fmla="*/ 0 h 6591300"/>
              <a:gd name="connsiteX0" fmla="*/ 1076325 w 5505450"/>
              <a:gd name="connsiteY0" fmla="*/ 0 h 6608771"/>
              <a:gd name="connsiteX1" fmla="*/ 3163879 w 5505450"/>
              <a:gd name="connsiteY1" fmla="*/ 0 h 6608771"/>
              <a:gd name="connsiteX2" fmla="*/ 5505450 w 5505450"/>
              <a:gd name="connsiteY2" fmla="*/ 6608771 h 6608771"/>
              <a:gd name="connsiteX3" fmla="*/ 3352800 w 5505450"/>
              <a:gd name="connsiteY3" fmla="*/ 6591300 h 6608771"/>
              <a:gd name="connsiteX4" fmla="*/ 0 w 5505450"/>
              <a:gd name="connsiteY4" fmla="*/ 3228975 h 6608771"/>
              <a:gd name="connsiteX5" fmla="*/ 1076325 w 5505450"/>
              <a:gd name="connsiteY5" fmla="*/ 0 h 6608771"/>
              <a:gd name="connsiteX0" fmla="*/ 1076325 w 5505450"/>
              <a:gd name="connsiteY0" fmla="*/ 304800 h 6913571"/>
              <a:gd name="connsiteX1" fmla="*/ 5478454 w 5505450"/>
              <a:gd name="connsiteY1" fmla="*/ 0 h 6913571"/>
              <a:gd name="connsiteX2" fmla="*/ 5505450 w 5505450"/>
              <a:gd name="connsiteY2" fmla="*/ 6913571 h 6913571"/>
              <a:gd name="connsiteX3" fmla="*/ 3352800 w 5505450"/>
              <a:gd name="connsiteY3" fmla="*/ 6896100 h 6913571"/>
              <a:gd name="connsiteX4" fmla="*/ 0 w 5505450"/>
              <a:gd name="connsiteY4" fmla="*/ 3533775 h 6913571"/>
              <a:gd name="connsiteX5" fmla="*/ 1076325 w 550545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75660 w 5528310"/>
              <a:gd name="connsiteY3" fmla="*/ 689610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52800 w 5528310"/>
              <a:gd name="connsiteY3" fmla="*/ 687324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01314"/>
              <a:gd name="connsiteY0" fmla="*/ 304800 h 6873240"/>
              <a:gd name="connsiteX1" fmla="*/ 5501314 w 5501314"/>
              <a:gd name="connsiteY1" fmla="*/ 0 h 6873240"/>
              <a:gd name="connsiteX2" fmla="*/ 5478780 w 5501314"/>
              <a:gd name="connsiteY2" fmla="*/ 6864041 h 6873240"/>
              <a:gd name="connsiteX3" fmla="*/ 3352800 w 5501314"/>
              <a:gd name="connsiteY3" fmla="*/ 6873240 h 6873240"/>
              <a:gd name="connsiteX4" fmla="*/ 0 w 5501314"/>
              <a:gd name="connsiteY4" fmla="*/ 3518535 h 6873240"/>
              <a:gd name="connsiteX5" fmla="*/ 1099185 w 5501314"/>
              <a:gd name="connsiteY5" fmla="*/ 304800 h 6873240"/>
              <a:gd name="connsiteX0" fmla="*/ 1099185 w 5480911"/>
              <a:gd name="connsiteY0" fmla="*/ 30480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1099185 w 5480911"/>
              <a:gd name="connsiteY5" fmla="*/ 304800 h 6873240"/>
              <a:gd name="connsiteX0" fmla="*/ 3518535 w 5480911"/>
              <a:gd name="connsiteY0" fmla="*/ 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3518535 w 5480911"/>
              <a:gd name="connsiteY5" fmla="*/ 0 h 6873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80911" h="6873240">
                <a:moveTo>
                  <a:pt x="3518535" y="0"/>
                </a:moveTo>
                <a:lnTo>
                  <a:pt x="5478454" y="0"/>
                </a:lnTo>
                <a:cubicBezTo>
                  <a:pt x="5470943" y="2288014"/>
                  <a:pt x="5486291" y="4576027"/>
                  <a:pt x="5478780" y="6864041"/>
                </a:cubicBezTo>
                <a:lnTo>
                  <a:pt x="3352800" y="6873240"/>
                </a:lnTo>
                <a:lnTo>
                  <a:pt x="0" y="3518535"/>
                </a:lnTo>
                <a:lnTo>
                  <a:pt x="3518535" y="0"/>
                </a:lnTo>
                <a:close/>
              </a:path>
            </a:pathLst>
          </a:custGeom>
          <a:solidFill>
            <a:schemeClr val="bg2"/>
          </a:solidFill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Kuvapaikka</a:t>
            </a:r>
          </a:p>
        </p:txBody>
      </p:sp>
      <p:pic>
        <p:nvPicPr>
          <p:cNvPr id="7" name="Kuva 6" descr="Pohjois-Karjalan maakuntaliiton logo.">
            <a:extLst>
              <a:ext uri="{FF2B5EF4-FFF2-40B4-BE49-F238E27FC236}">
                <a16:creationId xmlns:a16="http://schemas.microsoft.com/office/drawing/2014/main" id="{0EEAB24C-A110-48BB-B006-CA202853649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44353"/>
            <a:ext cx="1178455" cy="36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84111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/graaf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7BDE8F6-CD42-4E98-B530-B4FE189BA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2302"/>
            <a:ext cx="10515600" cy="1930399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A55D3966-6F2A-4569-A0D0-683657527D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0" y="2776538"/>
            <a:ext cx="12192000" cy="4081462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</a:lstStyle>
          <a:p>
            <a:pPr lvl="0"/>
            <a:r>
              <a:rPr lang="fi-FI" dirty="0"/>
              <a:t>Kaavio tai taulukko</a:t>
            </a:r>
          </a:p>
        </p:txBody>
      </p:sp>
    </p:spTree>
    <p:extLst>
      <p:ext uri="{BB962C8B-B14F-4D97-AF65-F5344CB8AC3E}">
        <p14:creationId xmlns:p14="http://schemas.microsoft.com/office/powerpoint/2010/main" val="88208453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iitos siv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A8D101-592B-4140-AF7D-FCFCAB95E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12587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pic>
        <p:nvPicPr>
          <p:cNvPr id="10" name="Kuva 9" descr="Facebook">
            <a:extLst>
              <a:ext uri="{FF2B5EF4-FFF2-40B4-BE49-F238E27FC236}">
                <a16:creationId xmlns:a16="http://schemas.microsoft.com/office/drawing/2014/main" id="{7AE7545F-8AB2-164E-8895-7EC952847B2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4909" y="5246954"/>
            <a:ext cx="286315" cy="286315"/>
          </a:xfrm>
          <a:prstGeom prst="rect">
            <a:avLst/>
          </a:prstGeom>
        </p:spPr>
      </p:pic>
      <p:pic>
        <p:nvPicPr>
          <p:cNvPr id="12" name="Kuva 11" descr="Instagram">
            <a:extLst>
              <a:ext uri="{FF2B5EF4-FFF2-40B4-BE49-F238E27FC236}">
                <a16:creationId xmlns:a16="http://schemas.microsoft.com/office/drawing/2014/main" id="{D0FBF97E-FCA7-D441-917B-FE7F6F8379F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43729" y="5246954"/>
            <a:ext cx="286315" cy="286315"/>
          </a:xfrm>
          <a:prstGeom prst="rect">
            <a:avLst/>
          </a:prstGeom>
        </p:spPr>
      </p:pic>
      <p:pic>
        <p:nvPicPr>
          <p:cNvPr id="14" name="Kuva 13" descr="Linkedin">
            <a:extLst>
              <a:ext uri="{FF2B5EF4-FFF2-40B4-BE49-F238E27FC236}">
                <a16:creationId xmlns:a16="http://schemas.microsoft.com/office/drawing/2014/main" id="{BF5C82A8-3CF6-FB49-ADBE-D13237906E3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195" y="5254886"/>
            <a:ext cx="286315" cy="286315"/>
          </a:xfrm>
          <a:prstGeom prst="rect">
            <a:avLst/>
          </a:prstGeom>
        </p:spPr>
      </p:pic>
      <p:pic>
        <p:nvPicPr>
          <p:cNvPr id="16" name="Kuva 15" descr="Twitter">
            <a:extLst>
              <a:ext uri="{FF2B5EF4-FFF2-40B4-BE49-F238E27FC236}">
                <a16:creationId xmlns:a16="http://schemas.microsoft.com/office/drawing/2014/main" id="{83C80822-B407-B84A-9EEA-3AD31FF65512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22941" y="5300918"/>
            <a:ext cx="284183" cy="232351"/>
          </a:xfrm>
          <a:prstGeom prst="rect">
            <a:avLst/>
          </a:prstGeom>
        </p:spPr>
      </p:pic>
      <p:pic>
        <p:nvPicPr>
          <p:cNvPr id="18" name="Kuva 17" descr="Youtube">
            <a:extLst>
              <a:ext uri="{FF2B5EF4-FFF2-40B4-BE49-F238E27FC236}">
                <a16:creationId xmlns:a16="http://schemas.microsoft.com/office/drawing/2014/main" id="{8FD74833-C2D1-B34C-BF20-2068E942F06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73183" y="5302842"/>
            <a:ext cx="286315" cy="199880"/>
          </a:xfrm>
          <a:prstGeom prst="rect">
            <a:avLst/>
          </a:prstGeom>
        </p:spPr>
      </p:pic>
      <p:pic>
        <p:nvPicPr>
          <p:cNvPr id="20" name="Kuva 19" descr="Homepage">
            <a:extLst>
              <a:ext uri="{FF2B5EF4-FFF2-40B4-BE49-F238E27FC236}">
                <a16:creationId xmlns:a16="http://schemas.microsoft.com/office/drawing/2014/main" id="{D6840F7C-0007-BD4A-8DE5-E23C927E1B72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81390" y="5262816"/>
            <a:ext cx="285583" cy="270452"/>
          </a:xfrm>
          <a:prstGeom prst="rect">
            <a:avLst/>
          </a:prstGeom>
        </p:spPr>
      </p:pic>
      <p:sp>
        <p:nvSpPr>
          <p:cNvPr id="21" name="Tekstiruutu 20">
            <a:extLst>
              <a:ext uri="{FF2B5EF4-FFF2-40B4-BE49-F238E27FC236}">
                <a16:creationId xmlns:a16="http://schemas.microsoft.com/office/drawing/2014/main" id="{E936287C-2C0E-7C41-87C3-708F4C0576DE}"/>
              </a:ext>
            </a:extLst>
          </p:cNvPr>
          <p:cNvSpPr txBox="1"/>
          <p:nvPr/>
        </p:nvSpPr>
        <p:spPr>
          <a:xfrm>
            <a:off x="1405639" y="5637794"/>
            <a:ext cx="912429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 err="1"/>
              <a:t>pohjois-karjala.fi</a:t>
            </a:r>
            <a:endParaRPr lang="fi-FI" sz="825" dirty="0"/>
          </a:p>
        </p:txBody>
      </p:sp>
      <p:sp>
        <p:nvSpPr>
          <p:cNvPr id="22" name="Tekstiruutu 21">
            <a:extLst>
              <a:ext uri="{FF2B5EF4-FFF2-40B4-BE49-F238E27FC236}">
                <a16:creationId xmlns:a16="http://schemas.microsoft.com/office/drawing/2014/main" id="{A620CDE6-F01B-9C4F-A356-E4D189803164}"/>
              </a:ext>
            </a:extLst>
          </p:cNvPr>
          <p:cNvSpPr txBox="1"/>
          <p:nvPr/>
        </p:nvSpPr>
        <p:spPr>
          <a:xfrm>
            <a:off x="3037951" y="5637794"/>
            <a:ext cx="934871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/>
              <a:t>@</a:t>
            </a:r>
            <a:r>
              <a:rPr lang="fi-FI" sz="825" dirty="0" err="1"/>
              <a:t>pohjois</a:t>
            </a:r>
            <a:r>
              <a:rPr lang="fi-FI" sz="825" dirty="0"/>
              <a:t>-karjala</a:t>
            </a:r>
          </a:p>
        </p:txBody>
      </p:sp>
      <p:sp>
        <p:nvSpPr>
          <p:cNvPr id="23" name="Tekstiruutu 22">
            <a:extLst>
              <a:ext uri="{FF2B5EF4-FFF2-40B4-BE49-F238E27FC236}">
                <a16:creationId xmlns:a16="http://schemas.microsoft.com/office/drawing/2014/main" id="{9E32A200-20C4-EF4C-B1BC-344921BF884F}"/>
              </a:ext>
            </a:extLst>
          </p:cNvPr>
          <p:cNvSpPr txBox="1"/>
          <p:nvPr/>
        </p:nvSpPr>
        <p:spPr>
          <a:xfrm>
            <a:off x="4811918" y="5637794"/>
            <a:ext cx="601447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/>
              <a:t>@</a:t>
            </a:r>
            <a:r>
              <a:rPr lang="fi-FI" sz="825" dirty="0" err="1"/>
              <a:t>pkliitto</a:t>
            </a:r>
            <a:endParaRPr lang="fi-FI" sz="825" dirty="0"/>
          </a:p>
        </p:txBody>
      </p:sp>
      <p:sp>
        <p:nvSpPr>
          <p:cNvPr id="24" name="Tekstiruutu 23">
            <a:extLst>
              <a:ext uri="{FF2B5EF4-FFF2-40B4-BE49-F238E27FC236}">
                <a16:creationId xmlns:a16="http://schemas.microsoft.com/office/drawing/2014/main" id="{F9F3BC93-CC75-1641-A6F8-4FAD98A8B232}"/>
              </a:ext>
            </a:extLst>
          </p:cNvPr>
          <p:cNvSpPr txBox="1"/>
          <p:nvPr/>
        </p:nvSpPr>
        <p:spPr>
          <a:xfrm>
            <a:off x="6133885" y="5644015"/>
            <a:ext cx="950901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/>
              <a:t>@</a:t>
            </a:r>
            <a:r>
              <a:rPr lang="fi-FI" sz="825" dirty="0" err="1"/>
              <a:t>pohjois_karjala</a:t>
            </a:r>
            <a:endParaRPr lang="fi-FI" sz="825" dirty="0"/>
          </a:p>
        </p:txBody>
      </p:sp>
      <p:sp>
        <p:nvSpPr>
          <p:cNvPr id="25" name="Tekstiruutu 24">
            <a:extLst>
              <a:ext uri="{FF2B5EF4-FFF2-40B4-BE49-F238E27FC236}">
                <a16:creationId xmlns:a16="http://schemas.microsoft.com/office/drawing/2014/main" id="{CBE2D9D6-B819-B645-AD10-D5AED646DB53}"/>
              </a:ext>
            </a:extLst>
          </p:cNvPr>
          <p:cNvSpPr txBox="1"/>
          <p:nvPr/>
        </p:nvSpPr>
        <p:spPr>
          <a:xfrm>
            <a:off x="7556515" y="5648397"/>
            <a:ext cx="1210588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 err="1"/>
              <a:t>linkedin.com</a:t>
            </a:r>
            <a:r>
              <a:rPr lang="fi-FI" sz="825" dirty="0"/>
              <a:t>/</a:t>
            </a:r>
            <a:r>
              <a:rPr lang="fi-FI" sz="825" dirty="0" err="1"/>
              <a:t>company</a:t>
            </a:r>
            <a:r>
              <a:rPr lang="fi-FI" sz="825" dirty="0"/>
              <a:t>/</a:t>
            </a:r>
          </a:p>
          <a:p>
            <a:r>
              <a:rPr lang="fi-FI" sz="825" dirty="0" err="1"/>
              <a:t>pohjois</a:t>
            </a:r>
            <a:r>
              <a:rPr lang="fi-FI" sz="825" dirty="0"/>
              <a:t>-karjala</a:t>
            </a:r>
          </a:p>
        </p:txBody>
      </p:sp>
      <p:sp>
        <p:nvSpPr>
          <p:cNvPr id="26" name="Tekstiruutu 25">
            <a:extLst>
              <a:ext uri="{FF2B5EF4-FFF2-40B4-BE49-F238E27FC236}">
                <a16:creationId xmlns:a16="http://schemas.microsoft.com/office/drawing/2014/main" id="{CD5E4FA1-8A71-A044-9162-E55072E69DA8}"/>
              </a:ext>
            </a:extLst>
          </p:cNvPr>
          <p:cNvSpPr txBox="1"/>
          <p:nvPr/>
        </p:nvSpPr>
        <p:spPr>
          <a:xfrm>
            <a:off x="9215747" y="5648397"/>
            <a:ext cx="154401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 err="1"/>
              <a:t>youtube.com</a:t>
            </a:r>
            <a:r>
              <a:rPr lang="fi-FI" sz="825" dirty="0"/>
              <a:t>/</a:t>
            </a:r>
            <a:r>
              <a:rPr lang="fi-FI" sz="825" dirty="0" err="1"/>
              <a:t>pkmaakuntaliitto</a:t>
            </a:r>
            <a:endParaRPr lang="fi-FI" sz="825" dirty="0"/>
          </a:p>
        </p:txBody>
      </p:sp>
      <p:pic>
        <p:nvPicPr>
          <p:cNvPr id="27" name="Kuva 26" descr="Regional Council of North Karelia logo.">
            <a:extLst>
              <a:ext uri="{FF2B5EF4-FFF2-40B4-BE49-F238E27FC236}">
                <a16:creationId xmlns:a16="http://schemas.microsoft.com/office/drawing/2014/main" id="{44D1F7B9-1399-B248-B8E3-E9C2D73F3598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15954" y="780246"/>
            <a:ext cx="3760095" cy="913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6869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siv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594EBA-F730-4743-9467-70436CBFF2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573337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DD5B1C9-DC88-4B30-A9A5-5A8E26FDA1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0519"/>
            <a:ext cx="9144000" cy="550862"/>
          </a:xfrm>
        </p:spPr>
        <p:txBody>
          <a:bodyPr>
            <a:normAutofit/>
          </a:bodyPr>
          <a:lstStyle>
            <a:lvl1pPr marL="0" indent="0" algn="ctr">
              <a:buNone/>
              <a:defRPr sz="21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8" name="Kuva 7" descr="Regional Council of North Karelia logo.">
            <a:extLst>
              <a:ext uri="{FF2B5EF4-FFF2-40B4-BE49-F238E27FC236}">
                <a16:creationId xmlns:a16="http://schemas.microsoft.com/office/drawing/2014/main" id="{9AD1543A-A529-43AD-9D07-32029B6E7AF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15955" y="5077704"/>
            <a:ext cx="3752637" cy="837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87550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siv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65A74EE-4238-469A-B37D-8B024A4E8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5801"/>
            <a:ext cx="10515600" cy="1734333"/>
          </a:xfrm>
        </p:spPr>
        <p:txBody>
          <a:bodyPr anchor="b" anchorCtr="0">
            <a:normAutofit/>
          </a:bodyPr>
          <a:lstStyle>
            <a:lvl1pPr>
              <a:defRPr sz="45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E29E02A-B073-4009-BCED-B23446BB3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22577"/>
            <a:ext cx="10515600" cy="354962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>
                <a:solidFill>
                  <a:schemeClr val="tx2"/>
                </a:solidFill>
              </a:defRPr>
            </a:lvl1pPr>
            <a:lvl2pPr marL="342900" indent="0">
              <a:buFontTx/>
              <a:buNone/>
              <a:defRPr sz="2100">
                <a:solidFill>
                  <a:schemeClr val="tx2"/>
                </a:solidFill>
              </a:defRPr>
            </a:lvl2pPr>
            <a:lvl3pPr marL="685800" indent="0">
              <a:buFontTx/>
              <a:buNone/>
              <a:defRPr sz="1800">
                <a:solidFill>
                  <a:schemeClr val="tx2"/>
                </a:solidFill>
              </a:defRPr>
            </a:lvl3pPr>
            <a:lvl4pPr marL="1028700" indent="0">
              <a:buFontTx/>
              <a:buNone/>
              <a:defRPr sz="1500">
                <a:solidFill>
                  <a:schemeClr val="tx2"/>
                </a:solidFill>
              </a:defRPr>
            </a:lvl4pPr>
            <a:lvl5pPr marL="1371600" indent="0">
              <a:buFontTx/>
              <a:buNone/>
              <a:defRPr sz="1350">
                <a:solidFill>
                  <a:schemeClr val="tx2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7" name="Kuva 6" descr="Regional Council of North Karelia logo.">
            <a:extLst>
              <a:ext uri="{FF2B5EF4-FFF2-40B4-BE49-F238E27FC236}">
                <a16:creationId xmlns:a16="http://schemas.microsoft.com/office/drawing/2014/main" id="{F6AA6C7E-694D-448B-95DE-38C177E1370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62707"/>
            <a:ext cx="1178455" cy="328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30374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Väliotsikkosiv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A04528-94EB-4795-AAC7-675EEF0C8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6315"/>
            <a:ext cx="10515600" cy="2852737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5302A70-93F7-4C7B-8607-D5E5891582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008440"/>
            <a:ext cx="10515600" cy="554037"/>
          </a:xfrm>
        </p:spPr>
        <p:txBody>
          <a:bodyPr>
            <a:normAutofit/>
          </a:bodyPr>
          <a:lstStyle>
            <a:lvl1pPr marL="0" indent="0" algn="ctr">
              <a:buNone/>
              <a:defRPr sz="21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8" name="Kuva 7" descr="Regional Council of North Karelia logo.">
            <a:extLst>
              <a:ext uri="{FF2B5EF4-FFF2-40B4-BE49-F238E27FC236}">
                <a16:creationId xmlns:a16="http://schemas.microsoft.com/office/drawing/2014/main" id="{16EC95A5-48E0-48A3-8DD3-77EEDF16CB0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5355" y="6363821"/>
            <a:ext cx="1181291" cy="32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13145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stosiv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A04528-94EB-4795-AAC7-675EEF0C8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813" y="657727"/>
            <a:ext cx="5623903" cy="5478379"/>
          </a:xfrm>
        </p:spPr>
        <p:txBody>
          <a:bodyPr anchor="ctr" anchorCtr="0">
            <a:normAutofit/>
          </a:bodyPr>
          <a:lstStyle>
            <a:lvl1pPr algn="l">
              <a:defRPr sz="54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Suorakulmio: Vastakkaiset kulmat leikattu 3">
            <a:extLst>
              <a:ext uri="{FF2B5EF4-FFF2-40B4-BE49-F238E27FC236}">
                <a16:creationId xmlns:a16="http://schemas.microsoft.com/office/drawing/2014/main" id="{FABB6FEC-6A90-47D1-9C93-989BA519E79D}"/>
              </a:ext>
            </a:extLst>
          </p:cNvPr>
          <p:cNvSpPr/>
          <p:nvPr/>
        </p:nvSpPr>
        <p:spPr>
          <a:xfrm>
            <a:off x="6721572" y="-6168"/>
            <a:ext cx="5486537" cy="6882295"/>
          </a:xfrm>
          <a:custGeom>
            <a:avLst/>
            <a:gdLst>
              <a:gd name="connsiteX0" fmla="*/ 6 w 6052458"/>
              <a:gd name="connsiteY0" fmla="*/ 2750492 h 7200901"/>
              <a:gd name="connsiteX1" fmla="*/ 2311846 w 6052458"/>
              <a:gd name="connsiteY1" fmla="*/ 2750512 h 7200901"/>
              <a:gd name="connsiteX2" fmla="*/ 3026229 w 6052458"/>
              <a:gd name="connsiteY2" fmla="*/ 0 h 7200901"/>
              <a:gd name="connsiteX3" fmla="*/ 3740612 w 6052458"/>
              <a:gd name="connsiteY3" fmla="*/ 2750512 h 7200901"/>
              <a:gd name="connsiteX4" fmla="*/ 6052452 w 6052458"/>
              <a:gd name="connsiteY4" fmla="*/ 2750492 h 7200901"/>
              <a:gd name="connsiteX5" fmla="*/ 4182125 w 6052458"/>
              <a:gd name="connsiteY5" fmla="*/ 4450383 h 7200901"/>
              <a:gd name="connsiteX6" fmla="*/ 4896537 w 6052458"/>
              <a:gd name="connsiteY6" fmla="*/ 7200883 h 7200901"/>
              <a:gd name="connsiteX7" fmla="*/ 3026229 w 6052458"/>
              <a:gd name="connsiteY7" fmla="*/ 5500961 h 7200901"/>
              <a:gd name="connsiteX8" fmla="*/ 1155921 w 6052458"/>
              <a:gd name="connsiteY8" fmla="*/ 7200883 h 7200901"/>
              <a:gd name="connsiteX9" fmla="*/ 1870333 w 6052458"/>
              <a:gd name="connsiteY9" fmla="*/ 4450383 h 7200901"/>
              <a:gd name="connsiteX10" fmla="*/ 6 w 6052458"/>
              <a:gd name="connsiteY10" fmla="*/ 2750492 h 7200901"/>
              <a:gd name="connsiteX0" fmla="*/ 0 w 6052446"/>
              <a:gd name="connsiteY0" fmla="*/ 2772264 h 7222655"/>
              <a:gd name="connsiteX1" fmla="*/ 2311840 w 6052446"/>
              <a:gd name="connsiteY1" fmla="*/ 2772284 h 7222655"/>
              <a:gd name="connsiteX2" fmla="*/ 5442852 w 6052446"/>
              <a:gd name="connsiteY2" fmla="*/ 0 h 7222655"/>
              <a:gd name="connsiteX3" fmla="*/ 3740606 w 6052446"/>
              <a:gd name="connsiteY3" fmla="*/ 2772284 h 7222655"/>
              <a:gd name="connsiteX4" fmla="*/ 6052446 w 6052446"/>
              <a:gd name="connsiteY4" fmla="*/ 2772264 h 7222655"/>
              <a:gd name="connsiteX5" fmla="*/ 4182119 w 6052446"/>
              <a:gd name="connsiteY5" fmla="*/ 4472155 h 7222655"/>
              <a:gd name="connsiteX6" fmla="*/ 4896531 w 6052446"/>
              <a:gd name="connsiteY6" fmla="*/ 7222655 h 7222655"/>
              <a:gd name="connsiteX7" fmla="*/ 3026223 w 6052446"/>
              <a:gd name="connsiteY7" fmla="*/ 5522733 h 7222655"/>
              <a:gd name="connsiteX8" fmla="*/ 1155915 w 6052446"/>
              <a:gd name="connsiteY8" fmla="*/ 7222655 h 7222655"/>
              <a:gd name="connsiteX9" fmla="*/ 1870327 w 6052446"/>
              <a:gd name="connsiteY9" fmla="*/ 4472155 h 7222655"/>
              <a:gd name="connsiteX10" fmla="*/ 0 w 6052446"/>
              <a:gd name="connsiteY10" fmla="*/ 2772264 h 7222655"/>
              <a:gd name="connsiteX0" fmla="*/ 0 w 6052446"/>
              <a:gd name="connsiteY0" fmla="*/ 2772264 h 7222655"/>
              <a:gd name="connsiteX1" fmla="*/ 2311840 w 6052446"/>
              <a:gd name="connsiteY1" fmla="*/ 2772284 h 7222655"/>
              <a:gd name="connsiteX2" fmla="*/ 5442852 w 6052446"/>
              <a:gd name="connsiteY2" fmla="*/ 0 h 7222655"/>
              <a:gd name="connsiteX3" fmla="*/ 5471435 w 6052446"/>
              <a:gd name="connsiteY3" fmla="*/ 1161198 h 7222655"/>
              <a:gd name="connsiteX4" fmla="*/ 6052446 w 6052446"/>
              <a:gd name="connsiteY4" fmla="*/ 2772264 h 7222655"/>
              <a:gd name="connsiteX5" fmla="*/ 4182119 w 6052446"/>
              <a:gd name="connsiteY5" fmla="*/ 4472155 h 7222655"/>
              <a:gd name="connsiteX6" fmla="*/ 4896531 w 6052446"/>
              <a:gd name="connsiteY6" fmla="*/ 7222655 h 7222655"/>
              <a:gd name="connsiteX7" fmla="*/ 3026223 w 6052446"/>
              <a:gd name="connsiteY7" fmla="*/ 5522733 h 7222655"/>
              <a:gd name="connsiteX8" fmla="*/ 1155915 w 6052446"/>
              <a:gd name="connsiteY8" fmla="*/ 7222655 h 7222655"/>
              <a:gd name="connsiteX9" fmla="*/ 1870327 w 6052446"/>
              <a:gd name="connsiteY9" fmla="*/ 4472155 h 7222655"/>
              <a:gd name="connsiteX10" fmla="*/ 0 w 6052446"/>
              <a:gd name="connsiteY10" fmla="*/ 2772264 h 7222655"/>
              <a:gd name="connsiteX0" fmla="*/ 0 w 6052446"/>
              <a:gd name="connsiteY0" fmla="*/ 2786723 h 7237114"/>
              <a:gd name="connsiteX1" fmla="*/ 3531040 w 6052446"/>
              <a:gd name="connsiteY1" fmla="*/ 0 h 7237114"/>
              <a:gd name="connsiteX2" fmla="*/ 5442852 w 6052446"/>
              <a:gd name="connsiteY2" fmla="*/ 14459 h 7237114"/>
              <a:gd name="connsiteX3" fmla="*/ 5471435 w 6052446"/>
              <a:gd name="connsiteY3" fmla="*/ 1175657 h 7237114"/>
              <a:gd name="connsiteX4" fmla="*/ 6052446 w 6052446"/>
              <a:gd name="connsiteY4" fmla="*/ 2786723 h 7237114"/>
              <a:gd name="connsiteX5" fmla="*/ 4182119 w 6052446"/>
              <a:gd name="connsiteY5" fmla="*/ 4486614 h 7237114"/>
              <a:gd name="connsiteX6" fmla="*/ 4896531 w 6052446"/>
              <a:gd name="connsiteY6" fmla="*/ 7237114 h 7237114"/>
              <a:gd name="connsiteX7" fmla="*/ 3026223 w 6052446"/>
              <a:gd name="connsiteY7" fmla="*/ 5537192 h 7237114"/>
              <a:gd name="connsiteX8" fmla="*/ 1155915 w 6052446"/>
              <a:gd name="connsiteY8" fmla="*/ 7237114 h 7237114"/>
              <a:gd name="connsiteX9" fmla="*/ 1870327 w 6052446"/>
              <a:gd name="connsiteY9" fmla="*/ 4486614 h 7237114"/>
              <a:gd name="connsiteX10" fmla="*/ 0 w 6052446"/>
              <a:gd name="connsiteY10" fmla="*/ 2786723 h 7237114"/>
              <a:gd name="connsiteX0" fmla="*/ 0 w 6063332"/>
              <a:gd name="connsiteY0" fmla="*/ 3548723 h 7237114"/>
              <a:gd name="connsiteX1" fmla="*/ 3541926 w 6063332"/>
              <a:gd name="connsiteY1" fmla="*/ 0 h 7237114"/>
              <a:gd name="connsiteX2" fmla="*/ 5453738 w 6063332"/>
              <a:gd name="connsiteY2" fmla="*/ 14459 h 7237114"/>
              <a:gd name="connsiteX3" fmla="*/ 5482321 w 6063332"/>
              <a:gd name="connsiteY3" fmla="*/ 1175657 h 7237114"/>
              <a:gd name="connsiteX4" fmla="*/ 6063332 w 6063332"/>
              <a:gd name="connsiteY4" fmla="*/ 2786723 h 7237114"/>
              <a:gd name="connsiteX5" fmla="*/ 4193005 w 6063332"/>
              <a:gd name="connsiteY5" fmla="*/ 4486614 h 7237114"/>
              <a:gd name="connsiteX6" fmla="*/ 4907417 w 6063332"/>
              <a:gd name="connsiteY6" fmla="*/ 7237114 h 7237114"/>
              <a:gd name="connsiteX7" fmla="*/ 3037109 w 6063332"/>
              <a:gd name="connsiteY7" fmla="*/ 5537192 h 7237114"/>
              <a:gd name="connsiteX8" fmla="*/ 1166801 w 6063332"/>
              <a:gd name="connsiteY8" fmla="*/ 7237114 h 7237114"/>
              <a:gd name="connsiteX9" fmla="*/ 1881213 w 6063332"/>
              <a:gd name="connsiteY9" fmla="*/ 4486614 h 7237114"/>
              <a:gd name="connsiteX10" fmla="*/ 0 w 6063332"/>
              <a:gd name="connsiteY10" fmla="*/ 3548723 h 7237114"/>
              <a:gd name="connsiteX0" fmla="*/ 0 w 6063332"/>
              <a:gd name="connsiteY0" fmla="*/ 3548723 h 7237114"/>
              <a:gd name="connsiteX1" fmla="*/ 3541926 w 6063332"/>
              <a:gd name="connsiteY1" fmla="*/ 0 h 7237114"/>
              <a:gd name="connsiteX2" fmla="*/ 5453738 w 6063332"/>
              <a:gd name="connsiteY2" fmla="*/ 14459 h 7237114"/>
              <a:gd name="connsiteX3" fmla="*/ 5482321 w 6063332"/>
              <a:gd name="connsiteY3" fmla="*/ 1175657 h 7237114"/>
              <a:gd name="connsiteX4" fmla="*/ 6063332 w 6063332"/>
              <a:gd name="connsiteY4" fmla="*/ 2786723 h 7237114"/>
              <a:gd name="connsiteX5" fmla="*/ 4193005 w 6063332"/>
              <a:gd name="connsiteY5" fmla="*/ 4486614 h 7237114"/>
              <a:gd name="connsiteX6" fmla="*/ 5517017 w 6063332"/>
              <a:gd name="connsiteY6" fmla="*/ 5952600 h 7237114"/>
              <a:gd name="connsiteX7" fmla="*/ 3037109 w 6063332"/>
              <a:gd name="connsiteY7" fmla="*/ 5537192 h 7237114"/>
              <a:gd name="connsiteX8" fmla="*/ 1166801 w 6063332"/>
              <a:gd name="connsiteY8" fmla="*/ 7237114 h 7237114"/>
              <a:gd name="connsiteX9" fmla="*/ 1881213 w 6063332"/>
              <a:gd name="connsiteY9" fmla="*/ 4486614 h 7237114"/>
              <a:gd name="connsiteX10" fmla="*/ 0 w 6063332"/>
              <a:gd name="connsiteY10" fmla="*/ 3548723 h 7237114"/>
              <a:gd name="connsiteX0" fmla="*/ 0 w 6063332"/>
              <a:gd name="connsiteY0" fmla="*/ 3548723 h 7237114"/>
              <a:gd name="connsiteX1" fmla="*/ 3541926 w 6063332"/>
              <a:gd name="connsiteY1" fmla="*/ 0 h 7237114"/>
              <a:gd name="connsiteX2" fmla="*/ 5453738 w 6063332"/>
              <a:gd name="connsiteY2" fmla="*/ 14459 h 7237114"/>
              <a:gd name="connsiteX3" fmla="*/ 5482321 w 6063332"/>
              <a:gd name="connsiteY3" fmla="*/ 1175657 h 7237114"/>
              <a:gd name="connsiteX4" fmla="*/ 6063332 w 6063332"/>
              <a:gd name="connsiteY4" fmla="*/ 2786723 h 7237114"/>
              <a:gd name="connsiteX5" fmla="*/ 4193005 w 6063332"/>
              <a:gd name="connsiteY5" fmla="*/ 4486614 h 7237114"/>
              <a:gd name="connsiteX6" fmla="*/ 5517017 w 6063332"/>
              <a:gd name="connsiteY6" fmla="*/ 5952600 h 7237114"/>
              <a:gd name="connsiteX7" fmla="*/ 5519051 w 6063332"/>
              <a:gd name="connsiteY7" fmla="*/ 6908792 h 7237114"/>
              <a:gd name="connsiteX8" fmla="*/ 1166801 w 6063332"/>
              <a:gd name="connsiteY8" fmla="*/ 7237114 h 7237114"/>
              <a:gd name="connsiteX9" fmla="*/ 1881213 w 6063332"/>
              <a:gd name="connsiteY9" fmla="*/ 4486614 h 7237114"/>
              <a:gd name="connsiteX10" fmla="*/ 0 w 6063332"/>
              <a:gd name="connsiteY10" fmla="*/ 3548723 h 72371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4193005 w 6063332"/>
              <a:gd name="connsiteY5" fmla="*/ 4486614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1881213 w 6063332"/>
              <a:gd name="connsiteY9" fmla="*/ 4486614 h 7084714"/>
              <a:gd name="connsiteX10" fmla="*/ 0 w 6063332"/>
              <a:gd name="connsiteY10" fmla="*/ 3548723 h 70847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4193005 w 6063332"/>
              <a:gd name="connsiteY5" fmla="*/ 4486614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3470527 w 6063332"/>
              <a:gd name="connsiteY9" fmla="*/ 6957671 h 7084714"/>
              <a:gd name="connsiteX10" fmla="*/ 0 w 6063332"/>
              <a:gd name="connsiteY10" fmla="*/ 3548723 h 70847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2919376 w 6063332"/>
              <a:gd name="connsiteY5" fmla="*/ 3256529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3470527 w 6063332"/>
              <a:gd name="connsiteY9" fmla="*/ 6957671 h 7084714"/>
              <a:gd name="connsiteX10" fmla="*/ 0 w 6063332"/>
              <a:gd name="connsiteY10" fmla="*/ 3548723 h 70847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2244462 w 6063332"/>
              <a:gd name="connsiteY5" fmla="*/ 3713729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3470527 w 6063332"/>
              <a:gd name="connsiteY9" fmla="*/ 6957671 h 7084714"/>
              <a:gd name="connsiteX10" fmla="*/ 0 w 6063332"/>
              <a:gd name="connsiteY10" fmla="*/ 3548723 h 7084714"/>
              <a:gd name="connsiteX0" fmla="*/ 0 w 5519051"/>
              <a:gd name="connsiteY0" fmla="*/ 3548723 h 7084714"/>
              <a:gd name="connsiteX1" fmla="*/ 3541926 w 5519051"/>
              <a:gd name="connsiteY1" fmla="*/ 0 h 7084714"/>
              <a:gd name="connsiteX2" fmla="*/ 5453738 w 5519051"/>
              <a:gd name="connsiteY2" fmla="*/ 14459 h 7084714"/>
              <a:gd name="connsiteX3" fmla="*/ 5482321 w 5519051"/>
              <a:gd name="connsiteY3" fmla="*/ 1175657 h 7084714"/>
              <a:gd name="connsiteX4" fmla="*/ 5116275 w 5519051"/>
              <a:gd name="connsiteY4" fmla="*/ 1371581 h 7084714"/>
              <a:gd name="connsiteX5" fmla="*/ 2244462 w 5519051"/>
              <a:gd name="connsiteY5" fmla="*/ 3713729 h 7084714"/>
              <a:gd name="connsiteX6" fmla="*/ 5517017 w 5519051"/>
              <a:gd name="connsiteY6" fmla="*/ 5952600 h 7084714"/>
              <a:gd name="connsiteX7" fmla="*/ 5519051 w 5519051"/>
              <a:gd name="connsiteY7" fmla="*/ 6908792 h 7084714"/>
              <a:gd name="connsiteX8" fmla="*/ 4454286 w 5519051"/>
              <a:gd name="connsiteY8" fmla="*/ 7084714 h 7084714"/>
              <a:gd name="connsiteX9" fmla="*/ 3470527 w 5519051"/>
              <a:gd name="connsiteY9" fmla="*/ 6957671 h 7084714"/>
              <a:gd name="connsiteX10" fmla="*/ 0 w 5519051"/>
              <a:gd name="connsiteY10" fmla="*/ 3548723 h 7084714"/>
              <a:gd name="connsiteX0" fmla="*/ 0 w 5376811"/>
              <a:gd name="connsiteY0" fmla="*/ 3563963 h 7084714"/>
              <a:gd name="connsiteX1" fmla="*/ 3399686 w 5376811"/>
              <a:gd name="connsiteY1" fmla="*/ 0 h 7084714"/>
              <a:gd name="connsiteX2" fmla="*/ 5311498 w 5376811"/>
              <a:gd name="connsiteY2" fmla="*/ 14459 h 7084714"/>
              <a:gd name="connsiteX3" fmla="*/ 5340081 w 5376811"/>
              <a:gd name="connsiteY3" fmla="*/ 1175657 h 7084714"/>
              <a:gd name="connsiteX4" fmla="*/ 4974035 w 5376811"/>
              <a:gd name="connsiteY4" fmla="*/ 1371581 h 7084714"/>
              <a:gd name="connsiteX5" fmla="*/ 2102222 w 5376811"/>
              <a:gd name="connsiteY5" fmla="*/ 3713729 h 7084714"/>
              <a:gd name="connsiteX6" fmla="*/ 5374777 w 5376811"/>
              <a:gd name="connsiteY6" fmla="*/ 5952600 h 7084714"/>
              <a:gd name="connsiteX7" fmla="*/ 5376811 w 5376811"/>
              <a:gd name="connsiteY7" fmla="*/ 6908792 h 7084714"/>
              <a:gd name="connsiteX8" fmla="*/ 4312046 w 5376811"/>
              <a:gd name="connsiteY8" fmla="*/ 7084714 h 7084714"/>
              <a:gd name="connsiteX9" fmla="*/ 3328287 w 5376811"/>
              <a:gd name="connsiteY9" fmla="*/ 6957671 h 7084714"/>
              <a:gd name="connsiteX10" fmla="*/ 0 w 5376811"/>
              <a:gd name="connsiteY10" fmla="*/ 3563963 h 7084714"/>
              <a:gd name="connsiteX0" fmla="*/ 0 w 5513971"/>
              <a:gd name="connsiteY0" fmla="*/ 3538563 h 7084714"/>
              <a:gd name="connsiteX1" fmla="*/ 3536846 w 5513971"/>
              <a:gd name="connsiteY1" fmla="*/ 0 h 7084714"/>
              <a:gd name="connsiteX2" fmla="*/ 5448658 w 5513971"/>
              <a:gd name="connsiteY2" fmla="*/ 14459 h 7084714"/>
              <a:gd name="connsiteX3" fmla="*/ 5477241 w 5513971"/>
              <a:gd name="connsiteY3" fmla="*/ 1175657 h 7084714"/>
              <a:gd name="connsiteX4" fmla="*/ 5111195 w 5513971"/>
              <a:gd name="connsiteY4" fmla="*/ 1371581 h 7084714"/>
              <a:gd name="connsiteX5" fmla="*/ 2239382 w 5513971"/>
              <a:gd name="connsiteY5" fmla="*/ 3713729 h 7084714"/>
              <a:gd name="connsiteX6" fmla="*/ 5511937 w 5513971"/>
              <a:gd name="connsiteY6" fmla="*/ 5952600 h 7084714"/>
              <a:gd name="connsiteX7" fmla="*/ 5513971 w 5513971"/>
              <a:gd name="connsiteY7" fmla="*/ 6908792 h 7084714"/>
              <a:gd name="connsiteX8" fmla="*/ 4449206 w 5513971"/>
              <a:gd name="connsiteY8" fmla="*/ 7084714 h 7084714"/>
              <a:gd name="connsiteX9" fmla="*/ 3465447 w 5513971"/>
              <a:gd name="connsiteY9" fmla="*/ 6957671 h 7084714"/>
              <a:gd name="connsiteX10" fmla="*/ 0 w 5513971"/>
              <a:gd name="connsiteY10" fmla="*/ 3538563 h 7084714"/>
              <a:gd name="connsiteX0" fmla="*/ 0 w 5513971"/>
              <a:gd name="connsiteY0" fmla="*/ 3524104 h 7070255"/>
              <a:gd name="connsiteX1" fmla="*/ 3699406 w 5513971"/>
              <a:gd name="connsiteY1" fmla="*/ 66821 h 7070255"/>
              <a:gd name="connsiteX2" fmla="*/ 5448658 w 5513971"/>
              <a:gd name="connsiteY2" fmla="*/ 0 h 7070255"/>
              <a:gd name="connsiteX3" fmla="*/ 5477241 w 5513971"/>
              <a:gd name="connsiteY3" fmla="*/ 1161198 h 7070255"/>
              <a:gd name="connsiteX4" fmla="*/ 5111195 w 5513971"/>
              <a:gd name="connsiteY4" fmla="*/ 1357122 h 7070255"/>
              <a:gd name="connsiteX5" fmla="*/ 2239382 w 5513971"/>
              <a:gd name="connsiteY5" fmla="*/ 3699270 h 7070255"/>
              <a:gd name="connsiteX6" fmla="*/ 5511937 w 5513971"/>
              <a:gd name="connsiteY6" fmla="*/ 5938141 h 7070255"/>
              <a:gd name="connsiteX7" fmla="*/ 5513971 w 5513971"/>
              <a:gd name="connsiteY7" fmla="*/ 6894333 h 7070255"/>
              <a:gd name="connsiteX8" fmla="*/ 4449206 w 5513971"/>
              <a:gd name="connsiteY8" fmla="*/ 7070255 h 7070255"/>
              <a:gd name="connsiteX9" fmla="*/ 3465447 w 5513971"/>
              <a:gd name="connsiteY9" fmla="*/ 6943212 h 7070255"/>
              <a:gd name="connsiteX10" fmla="*/ 0 w 5513971"/>
              <a:gd name="connsiteY10" fmla="*/ 3524104 h 7070255"/>
              <a:gd name="connsiteX0" fmla="*/ 0 w 5513971"/>
              <a:gd name="connsiteY0" fmla="*/ 3524104 h 7070255"/>
              <a:gd name="connsiteX1" fmla="*/ 3511446 w 5513971"/>
              <a:gd name="connsiteY1" fmla="*/ 10941 h 7070255"/>
              <a:gd name="connsiteX2" fmla="*/ 5448658 w 5513971"/>
              <a:gd name="connsiteY2" fmla="*/ 0 h 7070255"/>
              <a:gd name="connsiteX3" fmla="*/ 5477241 w 5513971"/>
              <a:gd name="connsiteY3" fmla="*/ 1161198 h 7070255"/>
              <a:gd name="connsiteX4" fmla="*/ 5111195 w 5513971"/>
              <a:gd name="connsiteY4" fmla="*/ 1357122 h 7070255"/>
              <a:gd name="connsiteX5" fmla="*/ 2239382 w 5513971"/>
              <a:gd name="connsiteY5" fmla="*/ 3699270 h 7070255"/>
              <a:gd name="connsiteX6" fmla="*/ 5511937 w 5513971"/>
              <a:gd name="connsiteY6" fmla="*/ 5938141 h 7070255"/>
              <a:gd name="connsiteX7" fmla="*/ 5513971 w 5513971"/>
              <a:gd name="connsiteY7" fmla="*/ 6894333 h 7070255"/>
              <a:gd name="connsiteX8" fmla="*/ 4449206 w 5513971"/>
              <a:gd name="connsiteY8" fmla="*/ 7070255 h 7070255"/>
              <a:gd name="connsiteX9" fmla="*/ 3465447 w 5513971"/>
              <a:gd name="connsiteY9" fmla="*/ 6943212 h 7070255"/>
              <a:gd name="connsiteX10" fmla="*/ 0 w 5513971"/>
              <a:gd name="connsiteY10" fmla="*/ 3524104 h 7070255"/>
              <a:gd name="connsiteX0" fmla="*/ 0 w 5513971"/>
              <a:gd name="connsiteY0" fmla="*/ 3513163 h 7059314"/>
              <a:gd name="connsiteX1" fmla="*/ 3511446 w 5513971"/>
              <a:gd name="connsiteY1" fmla="*/ 0 h 7059314"/>
              <a:gd name="connsiteX2" fmla="*/ 5443578 w 5513971"/>
              <a:gd name="connsiteY2" fmla="*/ 156699 h 7059314"/>
              <a:gd name="connsiteX3" fmla="*/ 5477241 w 5513971"/>
              <a:gd name="connsiteY3" fmla="*/ 1150257 h 7059314"/>
              <a:gd name="connsiteX4" fmla="*/ 5111195 w 5513971"/>
              <a:gd name="connsiteY4" fmla="*/ 1346181 h 7059314"/>
              <a:gd name="connsiteX5" fmla="*/ 2239382 w 5513971"/>
              <a:gd name="connsiteY5" fmla="*/ 3688329 h 7059314"/>
              <a:gd name="connsiteX6" fmla="*/ 5511937 w 5513971"/>
              <a:gd name="connsiteY6" fmla="*/ 5927200 h 7059314"/>
              <a:gd name="connsiteX7" fmla="*/ 5513971 w 5513971"/>
              <a:gd name="connsiteY7" fmla="*/ 6883392 h 7059314"/>
              <a:gd name="connsiteX8" fmla="*/ 4449206 w 5513971"/>
              <a:gd name="connsiteY8" fmla="*/ 7059314 h 7059314"/>
              <a:gd name="connsiteX9" fmla="*/ 3465447 w 5513971"/>
              <a:gd name="connsiteY9" fmla="*/ 6932271 h 7059314"/>
              <a:gd name="connsiteX10" fmla="*/ 0 w 5513971"/>
              <a:gd name="connsiteY10" fmla="*/ 3513163 h 7059314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7241 w 5513971"/>
              <a:gd name="connsiteY3" fmla="*/ 1151038 h 7060095"/>
              <a:gd name="connsiteX4" fmla="*/ 5111195 w 5513971"/>
              <a:gd name="connsiteY4" fmla="*/ 1346962 h 7060095"/>
              <a:gd name="connsiteX5" fmla="*/ 2239382 w 5513971"/>
              <a:gd name="connsiteY5" fmla="*/ 368911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94081"/>
              <a:gd name="connsiteY0" fmla="*/ 3513944 h 7060095"/>
              <a:gd name="connsiteX1" fmla="*/ 3511446 w 5594081"/>
              <a:gd name="connsiteY1" fmla="*/ 781 h 7060095"/>
              <a:gd name="connsiteX2" fmla="*/ 5468978 w 5594081"/>
              <a:gd name="connsiteY2" fmla="*/ 0 h 7060095"/>
              <a:gd name="connsiteX3" fmla="*/ 5594081 w 5594081"/>
              <a:gd name="connsiteY3" fmla="*/ 886878 h 7060095"/>
              <a:gd name="connsiteX4" fmla="*/ 5111195 w 5594081"/>
              <a:gd name="connsiteY4" fmla="*/ 1346962 h 7060095"/>
              <a:gd name="connsiteX5" fmla="*/ 2239382 w 5594081"/>
              <a:gd name="connsiteY5" fmla="*/ 3689110 h 7060095"/>
              <a:gd name="connsiteX6" fmla="*/ 5511937 w 5594081"/>
              <a:gd name="connsiteY6" fmla="*/ 5927981 h 7060095"/>
              <a:gd name="connsiteX7" fmla="*/ 5513971 w 5594081"/>
              <a:gd name="connsiteY7" fmla="*/ 6884173 h 7060095"/>
              <a:gd name="connsiteX8" fmla="*/ 4449206 w 5594081"/>
              <a:gd name="connsiteY8" fmla="*/ 7060095 h 7060095"/>
              <a:gd name="connsiteX9" fmla="*/ 3465447 w 5594081"/>
              <a:gd name="connsiteY9" fmla="*/ 6933052 h 7060095"/>
              <a:gd name="connsiteX10" fmla="*/ 0 w 559408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2161 w 5513971"/>
              <a:gd name="connsiteY3" fmla="*/ 1161198 h 7060095"/>
              <a:gd name="connsiteX4" fmla="*/ 5111195 w 5513971"/>
              <a:gd name="connsiteY4" fmla="*/ 1346962 h 7060095"/>
              <a:gd name="connsiteX5" fmla="*/ 2239382 w 5513971"/>
              <a:gd name="connsiteY5" fmla="*/ 368911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2161 w 5513971"/>
              <a:gd name="connsiteY3" fmla="*/ 1161198 h 7060095"/>
              <a:gd name="connsiteX4" fmla="*/ 5111195 w 5513971"/>
              <a:gd name="connsiteY4" fmla="*/ 134696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2161 w 5513971"/>
              <a:gd name="connsiteY3" fmla="*/ 1161198 h 7060095"/>
              <a:gd name="connsiteX4" fmla="*/ 5283915 w 5513971"/>
              <a:gd name="connsiteY4" fmla="*/ 137744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283915 w 5513971"/>
              <a:gd name="connsiteY4" fmla="*/ 137744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482035 w 5513971"/>
              <a:gd name="connsiteY4" fmla="*/ 115900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482035 w 5513971"/>
              <a:gd name="connsiteY4" fmla="*/ 1159002 h 7060095"/>
              <a:gd name="connsiteX5" fmla="*/ 3128382 w 5513971"/>
              <a:gd name="connsiteY5" fmla="*/ 3521470 h 7060095"/>
              <a:gd name="connsiteX6" fmla="*/ 5486537 w 5513971"/>
              <a:gd name="connsiteY6" fmla="*/ 587210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482035 w 5513971"/>
              <a:gd name="connsiteY4" fmla="*/ 1159002 h 7060095"/>
              <a:gd name="connsiteX5" fmla="*/ 3128382 w 5513971"/>
              <a:gd name="connsiteY5" fmla="*/ 3521470 h 7060095"/>
              <a:gd name="connsiteX6" fmla="*/ 5486537 w 5513971"/>
              <a:gd name="connsiteY6" fmla="*/ 587210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368927 w 5513971"/>
              <a:gd name="connsiteY9" fmla="*/ 6877172 h 7060095"/>
              <a:gd name="connsiteX10" fmla="*/ 0 w 5513971"/>
              <a:gd name="connsiteY10" fmla="*/ 3513944 h 7060095"/>
              <a:gd name="connsiteX0" fmla="*/ 0 w 5513971"/>
              <a:gd name="connsiteY0" fmla="*/ 3513944 h 6884173"/>
              <a:gd name="connsiteX1" fmla="*/ 3511446 w 5513971"/>
              <a:gd name="connsiteY1" fmla="*/ 781 h 6884173"/>
              <a:gd name="connsiteX2" fmla="*/ 5468978 w 5513971"/>
              <a:gd name="connsiteY2" fmla="*/ 0 h 6884173"/>
              <a:gd name="connsiteX3" fmla="*/ 5482321 w 5513971"/>
              <a:gd name="connsiteY3" fmla="*/ 637958 h 6884173"/>
              <a:gd name="connsiteX4" fmla="*/ 5482035 w 5513971"/>
              <a:gd name="connsiteY4" fmla="*/ 1159002 h 6884173"/>
              <a:gd name="connsiteX5" fmla="*/ 3128382 w 5513971"/>
              <a:gd name="connsiteY5" fmla="*/ 3521470 h 6884173"/>
              <a:gd name="connsiteX6" fmla="*/ 5486537 w 5513971"/>
              <a:gd name="connsiteY6" fmla="*/ 5872101 h 6884173"/>
              <a:gd name="connsiteX7" fmla="*/ 5513971 w 5513971"/>
              <a:gd name="connsiteY7" fmla="*/ 6884173 h 6884173"/>
              <a:gd name="connsiteX8" fmla="*/ 4378086 w 5513971"/>
              <a:gd name="connsiteY8" fmla="*/ 6882295 h 6884173"/>
              <a:gd name="connsiteX9" fmla="*/ 3368927 w 5513971"/>
              <a:gd name="connsiteY9" fmla="*/ 6877172 h 6884173"/>
              <a:gd name="connsiteX10" fmla="*/ 0 w 5513971"/>
              <a:gd name="connsiteY10" fmla="*/ 3513944 h 6884173"/>
              <a:gd name="connsiteX0" fmla="*/ 0 w 5486537"/>
              <a:gd name="connsiteY0" fmla="*/ 3513944 h 6882295"/>
              <a:gd name="connsiteX1" fmla="*/ 3511446 w 5486537"/>
              <a:gd name="connsiteY1" fmla="*/ 781 h 6882295"/>
              <a:gd name="connsiteX2" fmla="*/ 5468978 w 5486537"/>
              <a:gd name="connsiteY2" fmla="*/ 0 h 6882295"/>
              <a:gd name="connsiteX3" fmla="*/ 5482321 w 5486537"/>
              <a:gd name="connsiteY3" fmla="*/ 637958 h 6882295"/>
              <a:gd name="connsiteX4" fmla="*/ 5482035 w 5486537"/>
              <a:gd name="connsiteY4" fmla="*/ 1159002 h 6882295"/>
              <a:gd name="connsiteX5" fmla="*/ 3128382 w 5486537"/>
              <a:gd name="connsiteY5" fmla="*/ 3521470 h 6882295"/>
              <a:gd name="connsiteX6" fmla="*/ 5486537 w 5486537"/>
              <a:gd name="connsiteY6" fmla="*/ 5872101 h 6882295"/>
              <a:gd name="connsiteX7" fmla="*/ 5437771 w 5486537"/>
              <a:gd name="connsiteY7" fmla="*/ 6828293 h 6882295"/>
              <a:gd name="connsiteX8" fmla="*/ 4378086 w 5486537"/>
              <a:gd name="connsiteY8" fmla="*/ 6882295 h 6882295"/>
              <a:gd name="connsiteX9" fmla="*/ 3368927 w 5486537"/>
              <a:gd name="connsiteY9" fmla="*/ 6877172 h 6882295"/>
              <a:gd name="connsiteX10" fmla="*/ 0 w 5486537"/>
              <a:gd name="connsiteY10" fmla="*/ 3513944 h 6882295"/>
              <a:gd name="connsiteX0" fmla="*/ 0 w 5486537"/>
              <a:gd name="connsiteY0" fmla="*/ 3513944 h 6882295"/>
              <a:gd name="connsiteX1" fmla="*/ 3511446 w 5486537"/>
              <a:gd name="connsiteY1" fmla="*/ 781 h 6882295"/>
              <a:gd name="connsiteX2" fmla="*/ 5468978 w 5486537"/>
              <a:gd name="connsiteY2" fmla="*/ 0 h 6882295"/>
              <a:gd name="connsiteX3" fmla="*/ 5482321 w 5486537"/>
              <a:gd name="connsiteY3" fmla="*/ 637958 h 6882295"/>
              <a:gd name="connsiteX4" fmla="*/ 5482035 w 5486537"/>
              <a:gd name="connsiteY4" fmla="*/ 1159002 h 6882295"/>
              <a:gd name="connsiteX5" fmla="*/ 3128382 w 5486537"/>
              <a:gd name="connsiteY5" fmla="*/ 3521470 h 6882295"/>
              <a:gd name="connsiteX6" fmla="*/ 5486537 w 5486537"/>
              <a:gd name="connsiteY6" fmla="*/ 5872101 h 6882295"/>
              <a:gd name="connsiteX7" fmla="*/ 5478411 w 5486537"/>
              <a:gd name="connsiteY7" fmla="*/ 6874013 h 6882295"/>
              <a:gd name="connsiteX8" fmla="*/ 4378086 w 5486537"/>
              <a:gd name="connsiteY8" fmla="*/ 6882295 h 6882295"/>
              <a:gd name="connsiteX9" fmla="*/ 3368927 w 5486537"/>
              <a:gd name="connsiteY9" fmla="*/ 6877172 h 6882295"/>
              <a:gd name="connsiteX10" fmla="*/ 0 w 5486537"/>
              <a:gd name="connsiteY10" fmla="*/ 3513944 h 6882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86537" h="6882295">
                <a:moveTo>
                  <a:pt x="0" y="3513944"/>
                </a:moveTo>
                <a:lnTo>
                  <a:pt x="3511446" y="781"/>
                </a:lnTo>
                <a:lnTo>
                  <a:pt x="5468978" y="0"/>
                </a:lnTo>
                <a:cubicBezTo>
                  <a:pt x="5471732" y="383679"/>
                  <a:pt x="5479567" y="254279"/>
                  <a:pt x="5482321" y="637958"/>
                </a:cubicBezTo>
                <a:cubicBezTo>
                  <a:pt x="5482226" y="811639"/>
                  <a:pt x="5482130" y="985321"/>
                  <a:pt x="5482035" y="1159002"/>
                </a:cubicBezTo>
                <a:lnTo>
                  <a:pt x="3128382" y="3521470"/>
                </a:lnTo>
                <a:lnTo>
                  <a:pt x="5486537" y="5872101"/>
                </a:lnTo>
                <a:cubicBezTo>
                  <a:pt x="5483828" y="6206072"/>
                  <a:pt x="5481120" y="6540042"/>
                  <a:pt x="5478411" y="6874013"/>
                </a:cubicBezTo>
                <a:lnTo>
                  <a:pt x="4378086" y="6882295"/>
                </a:lnTo>
                <a:lnTo>
                  <a:pt x="3368927" y="6877172"/>
                </a:lnTo>
                <a:lnTo>
                  <a:pt x="0" y="351394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pic>
        <p:nvPicPr>
          <p:cNvPr id="6" name="Kuva 5" descr="Regional Council of North Karelia logo.">
            <a:extLst>
              <a:ext uri="{FF2B5EF4-FFF2-40B4-BE49-F238E27FC236}">
                <a16:creationId xmlns:a16="http://schemas.microsoft.com/office/drawing/2014/main" id="{13A85D3A-9303-4FB9-80A1-A41496FB96C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62707"/>
            <a:ext cx="1178455" cy="328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53254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sisältö ja kuva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F0EBAF-7644-4DF9-A02A-72909ECD8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744" y="993777"/>
            <a:ext cx="6715125" cy="1325563"/>
          </a:xfrm>
        </p:spPr>
        <p:txBody>
          <a:bodyPr>
            <a:normAutofit/>
          </a:bodyPr>
          <a:lstStyle>
            <a:lvl1pPr>
              <a:defRPr sz="4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BBF111-9145-4C98-93C2-20D83B8166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81745" y="2616200"/>
            <a:ext cx="5606143" cy="35179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Kuvan paikkamerkki 5">
            <a:extLst>
              <a:ext uri="{FF2B5EF4-FFF2-40B4-BE49-F238E27FC236}">
                <a16:creationId xmlns:a16="http://schemas.microsoft.com/office/drawing/2014/main" id="{1D69E25D-18EB-4271-9253-50E0B0EE5F6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720841" y="-9524"/>
            <a:ext cx="5480911" cy="6873240"/>
          </a:xfrm>
          <a:custGeom>
            <a:avLst/>
            <a:gdLst>
              <a:gd name="connsiteX0" fmla="*/ 0 w 2505075"/>
              <a:gd name="connsiteY0" fmla="*/ 0 h 3019425"/>
              <a:gd name="connsiteX1" fmla="*/ 2087554 w 2505075"/>
              <a:gd name="connsiteY1" fmla="*/ 0 h 3019425"/>
              <a:gd name="connsiteX2" fmla="*/ 2505075 w 2505075"/>
              <a:gd name="connsiteY2" fmla="*/ 417521 h 3019425"/>
              <a:gd name="connsiteX3" fmla="*/ 2505075 w 2505075"/>
              <a:gd name="connsiteY3" fmla="*/ 3019425 h 3019425"/>
              <a:gd name="connsiteX4" fmla="*/ 0 w 2505075"/>
              <a:gd name="connsiteY4" fmla="*/ 3019425 h 3019425"/>
              <a:gd name="connsiteX5" fmla="*/ 0 w 2505075"/>
              <a:gd name="connsiteY5" fmla="*/ 0 h 3019425"/>
              <a:gd name="connsiteX0" fmla="*/ 1076325 w 3581400"/>
              <a:gd name="connsiteY0" fmla="*/ 0 h 3228975"/>
              <a:gd name="connsiteX1" fmla="*/ 3163879 w 3581400"/>
              <a:gd name="connsiteY1" fmla="*/ 0 h 3228975"/>
              <a:gd name="connsiteX2" fmla="*/ 3581400 w 3581400"/>
              <a:gd name="connsiteY2" fmla="*/ 417521 h 3228975"/>
              <a:gd name="connsiteX3" fmla="*/ 3581400 w 3581400"/>
              <a:gd name="connsiteY3" fmla="*/ 3019425 h 3228975"/>
              <a:gd name="connsiteX4" fmla="*/ 0 w 3581400"/>
              <a:gd name="connsiteY4" fmla="*/ 3228975 h 3228975"/>
              <a:gd name="connsiteX5" fmla="*/ 1076325 w 3581400"/>
              <a:gd name="connsiteY5" fmla="*/ 0 h 3228975"/>
              <a:gd name="connsiteX0" fmla="*/ 1076325 w 3581400"/>
              <a:gd name="connsiteY0" fmla="*/ 0 h 6591300"/>
              <a:gd name="connsiteX1" fmla="*/ 3163879 w 3581400"/>
              <a:gd name="connsiteY1" fmla="*/ 0 h 6591300"/>
              <a:gd name="connsiteX2" fmla="*/ 3581400 w 3581400"/>
              <a:gd name="connsiteY2" fmla="*/ 417521 h 6591300"/>
              <a:gd name="connsiteX3" fmla="*/ 3352800 w 3581400"/>
              <a:gd name="connsiteY3" fmla="*/ 6591300 h 6591300"/>
              <a:gd name="connsiteX4" fmla="*/ 0 w 3581400"/>
              <a:gd name="connsiteY4" fmla="*/ 3228975 h 6591300"/>
              <a:gd name="connsiteX5" fmla="*/ 1076325 w 3581400"/>
              <a:gd name="connsiteY5" fmla="*/ 0 h 6591300"/>
              <a:gd name="connsiteX0" fmla="*/ 1076325 w 5505450"/>
              <a:gd name="connsiteY0" fmla="*/ 0 h 6608771"/>
              <a:gd name="connsiteX1" fmla="*/ 3163879 w 5505450"/>
              <a:gd name="connsiteY1" fmla="*/ 0 h 6608771"/>
              <a:gd name="connsiteX2" fmla="*/ 5505450 w 5505450"/>
              <a:gd name="connsiteY2" fmla="*/ 6608771 h 6608771"/>
              <a:gd name="connsiteX3" fmla="*/ 3352800 w 5505450"/>
              <a:gd name="connsiteY3" fmla="*/ 6591300 h 6608771"/>
              <a:gd name="connsiteX4" fmla="*/ 0 w 5505450"/>
              <a:gd name="connsiteY4" fmla="*/ 3228975 h 6608771"/>
              <a:gd name="connsiteX5" fmla="*/ 1076325 w 5505450"/>
              <a:gd name="connsiteY5" fmla="*/ 0 h 6608771"/>
              <a:gd name="connsiteX0" fmla="*/ 1076325 w 5505450"/>
              <a:gd name="connsiteY0" fmla="*/ 304800 h 6913571"/>
              <a:gd name="connsiteX1" fmla="*/ 5478454 w 5505450"/>
              <a:gd name="connsiteY1" fmla="*/ 0 h 6913571"/>
              <a:gd name="connsiteX2" fmla="*/ 5505450 w 5505450"/>
              <a:gd name="connsiteY2" fmla="*/ 6913571 h 6913571"/>
              <a:gd name="connsiteX3" fmla="*/ 3352800 w 5505450"/>
              <a:gd name="connsiteY3" fmla="*/ 6896100 h 6913571"/>
              <a:gd name="connsiteX4" fmla="*/ 0 w 5505450"/>
              <a:gd name="connsiteY4" fmla="*/ 3533775 h 6913571"/>
              <a:gd name="connsiteX5" fmla="*/ 1076325 w 550545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75660 w 5528310"/>
              <a:gd name="connsiteY3" fmla="*/ 689610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52800 w 5528310"/>
              <a:gd name="connsiteY3" fmla="*/ 687324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01314"/>
              <a:gd name="connsiteY0" fmla="*/ 304800 h 6873240"/>
              <a:gd name="connsiteX1" fmla="*/ 5501314 w 5501314"/>
              <a:gd name="connsiteY1" fmla="*/ 0 h 6873240"/>
              <a:gd name="connsiteX2" fmla="*/ 5478780 w 5501314"/>
              <a:gd name="connsiteY2" fmla="*/ 6864041 h 6873240"/>
              <a:gd name="connsiteX3" fmla="*/ 3352800 w 5501314"/>
              <a:gd name="connsiteY3" fmla="*/ 6873240 h 6873240"/>
              <a:gd name="connsiteX4" fmla="*/ 0 w 5501314"/>
              <a:gd name="connsiteY4" fmla="*/ 3518535 h 6873240"/>
              <a:gd name="connsiteX5" fmla="*/ 1099185 w 5501314"/>
              <a:gd name="connsiteY5" fmla="*/ 304800 h 6873240"/>
              <a:gd name="connsiteX0" fmla="*/ 1099185 w 5480911"/>
              <a:gd name="connsiteY0" fmla="*/ 30480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1099185 w 5480911"/>
              <a:gd name="connsiteY5" fmla="*/ 304800 h 6873240"/>
              <a:gd name="connsiteX0" fmla="*/ 3518535 w 5480911"/>
              <a:gd name="connsiteY0" fmla="*/ 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3518535 w 5480911"/>
              <a:gd name="connsiteY5" fmla="*/ 0 h 6873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80911" h="6873240">
                <a:moveTo>
                  <a:pt x="3518535" y="0"/>
                </a:moveTo>
                <a:lnTo>
                  <a:pt x="5478454" y="0"/>
                </a:lnTo>
                <a:cubicBezTo>
                  <a:pt x="5470943" y="2288014"/>
                  <a:pt x="5486291" y="4576027"/>
                  <a:pt x="5478780" y="6864041"/>
                </a:cubicBezTo>
                <a:lnTo>
                  <a:pt x="3352800" y="6873240"/>
                </a:lnTo>
                <a:lnTo>
                  <a:pt x="0" y="3518535"/>
                </a:lnTo>
                <a:lnTo>
                  <a:pt x="3518535" y="0"/>
                </a:lnTo>
                <a:close/>
              </a:path>
            </a:pathLst>
          </a:custGeom>
          <a:solidFill>
            <a:schemeClr val="bg2"/>
          </a:solidFill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Kuvapaikka</a:t>
            </a:r>
          </a:p>
        </p:txBody>
      </p:sp>
      <p:pic>
        <p:nvPicPr>
          <p:cNvPr id="7" name="Kuva 6" descr="Regional Council of North Karelia logo.">
            <a:extLst>
              <a:ext uri="{FF2B5EF4-FFF2-40B4-BE49-F238E27FC236}">
                <a16:creationId xmlns:a16="http://schemas.microsoft.com/office/drawing/2014/main" id="{0EEAB24C-A110-48BB-B006-CA202853649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62707"/>
            <a:ext cx="1178455" cy="328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89685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sisältö ja kuva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F0EBAF-7644-4DF9-A02A-72909ECD8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4875" y="981077"/>
            <a:ext cx="5865168" cy="1325563"/>
          </a:xfrm>
        </p:spPr>
        <p:txBody>
          <a:bodyPr anchor="b" anchorCtr="0">
            <a:normAutofit/>
          </a:bodyPr>
          <a:lstStyle>
            <a:lvl1pPr>
              <a:defRPr sz="4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BBF111-9145-4C98-93C2-20D83B8166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44875" y="2566545"/>
            <a:ext cx="5865168" cy="35179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Kuvan paikkamerkki 5">
            <a:extLst>
              <a:ext uri="{FF2B5EF4-FFF2-40B4-BE49-F238E27FC236}">
                <a16:creationId xmlns:a16="http://schemas.microsoft.com/office/drawing/2014/main" id="{1D69E25D-18EB-4271-9253-50E0B0EE5F6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20199" y="-21212"/>
            <a:ext cx="5865169" cy="6896735"/>
          </a:xfrm>
          <a:custGeom>
            <a:avLst/>
            <a:gdLst>
              <a:gd name="connsiteX0" fmla="*/ 0 w 2505075"/>
              <a:gd name="connsiteY0" fmla="*/ 0 h 3019425"/>
              <a:gd name="connsiteX1" fmla="*/ 2087554 w 2505075"/>
              <a:gd name="connsiteY1" fmla="*/ 0 h 3019425"/>
              <a:gd name="connsiteX2" fmla="*/ 2505075 w 2505075"/>
              <a:gd name="connsiteY2" fmla="*/ 417521 h 3019425"/>
              <a:gd name="connsiteX3" fmla="*/ 2505075 w 2505075"/>
              <a:gd name="connsiteY3" fmla="*/ 3019425 h 3019425"/>
              <a:gd name="connsiteX4" fmla="*/ 0 w 2505075"/>
              <a:gd name="connsiteY4" fmla="*/ 3019425 h 3019425"/>
              <a:gd name="connsiteX5" fmla="*/ 0 w 2505075"/>
              <a:gd name="connsiteY5" fmla="*/ 0 h 3019425"/>
              <a:gd name="connsiteX0" fmla="*/ 1076325 w 3581400"/>
              <a:gd name="connsiteY0" fmla="*/ 0 h 3228975"/>
              <a:gd name="connsiteX1" fmla="*/ 3163879 w 3581400"/>
              <a:gd name="connsiteY1" fmla="*/ 0 h 3228975"/>
              <a:gd name="connsiteX2" fmla="*/ 3581400 w 3581400"/>
              <a:gd name="connsiteY2" fmla="*/ 417521 h 3228975"/>
              <a:gd name="connsiteX3" fmla="*/ 3581400 w 3581400"/>
              <a:gd name="connsiteY3" fmla="*/ 3019425 h 3228975"/>
              <a:gd name="connsiteX4" fmla="*/ 0 w 3581400"/>
              <a:gd name="connsiteY4" fmla="*/ 3228975 h 3228975"/>
              <a:gd name="connsiteX5" fmla="*/ 1076325 w 3581400"/>
              <a:gd name="connsiteY5" fmla="*/ 0 h 3228975"/>
              <a:gd name="connsiteX0" fmla="*/ 1076325 w 3581400"/>
              <a:gd name="connsiteY0" fmla="*/ 0 h 6591300"/>
              <a:gd name="connsiteX1" fmla="*/ 3163879 w 3581400"/>
              <a:gd name="connsiteY1" fmla="*/ 0 h 6591300"/>
              <a:gd name="connsiteX2" fmla="*/ 3581400 w 3581400"/>
              <a:gd name="connsiteY2" fmla="*/ 417521 h 6591300"/>
              <a:gd name="connsiteX3" fmla="*/ 3352800 w 3581400"/>
              <a:gd name="connsiteY3" fmla="*/ 6591300 h 6591300"/>
              <a:gd name="connsiteX4" fmla="*/ 0 w 3581400"/>
              <a:gd name="connsiteY4" fmla="*/ 3228975 h 6591300"/>
              <a:gd name="connsiteX5" fmla="*/ 1076325 w 3581400"/>
              <a:gd name="connsiteY5" fmla="*/ 0 h 6591300"/>
              <a:gd name="connsiteX0" fmla="*/ 1076325 w 5505450"/>
              <a:gd name="connsiteY0" fmla="*/ 0 h 6608771"/>
              <a:gd name="connsiteX1" fmla="*/ 3163879 w 5505450"/>
              <a:gd name="connsiteY1" fmla="*/ 0 h 6608771"/>
              <a:gd name="connsiteX2" fmla="*/ 5505450 w 5505450"/>
              <a:gd name="connsiteY2" fmla="*/ 6608771 h 6608771"/>
              <a:gd name="connsiteX3" fmla="*/ 3352800 w 5505450"/>
              <a:gd name="connsiteY3" fmla="*/ 6591300 h 6608771"/>
              <a:gd name="connsiteX4" fmla="*/ 0 w 5505450"/>
              <a:gd name="connsiteY4" fmla="*/ 3228975 h 6608771"/>
              <a:gd name="connsiteX5" fmla="*/ 1076325 w 5505450"/>
              <a:gd name="connsiteY5" fmla="*/ 0 h 6608771"/>
              <a:gd name="connsiteX0" fmla="*/ 1076325 w 5505450"/>
              <a:gd name="connsiteY0" fmla="*/ 304800 h 6913571"/>
              <a:gd name="connsiteX1" fmla="*/ 5478454 w 5505450"/>
              <a:gd name="connsiteY1" fmla="*/ 0 h 6913571"/>
              <a:gd name="connsiteX2" fmla="*/ 5505450 w 5505450"/>
              <a:gd name="connsiteY2" fmla="*/ 6913571 h 6913571"/>
              <a:gd name="connsiteX3" fmla="*/ 3352800 w 5505450"/>
              <a:gd name="connsiteY3" fmla="*/ 6896100 h 6913571"/>
              <a:gd name="connsiteX4" fmla="*/ 0 w 5505450"/>
              <a:gd name="connsiteY4" fmla="*/ 3533775 h 6913571"/>
              <a:gd name="connsiteX5" fmla="*/ 1076325 w 550545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75660 w 5528310"/>
              <a:gd name="connsiteY3" fmla="*/ 689610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52800 w 5528310"/>
              <a:gd name="connsiteY3" fmla="*/ 687324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01314"/>
              <a:gd name="connsiteY0" fmla="*/ 304800 h 6873240"/>
              <a:gd name="connsiteX1" fmla="*/ 5501314 w 5501314"/>
              <a:gd name="connsiteY1" fmla="*/ 0 h 6873240"/>
              <a:gd name="connsiteX2" fmla="*/ 5478780 w 5501314"/>
              <a:gd name="connsiteY2" fmla="*/ 6864041 h 6873240"/>
              <a:gd name="connsiteX3" fmla="*/ 3352800 w 5501314"/>
              <a:gd name="connsiteY3" fmla="*/ 6873240 h 6873240"/>
              <a:gd name="connsiteX4" fmla="*/ 0 w 5501314"/>
              <a:gd name="connsiteY4" fmla="*/ 3518535 h 6873240"/>
              <a:gd name="connsiteX5" fmla="*/ 1099185 w 5501314"/>
              <a:gd name="connsiteY5" fmla="*/ 304800 h 6873240"/>
              <a:gd name="connsiteX0" fmla="*/ 1099185 w 5480911"/>
              <a:gd name="connsiteY0" fmla="*/ 30480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1099185 w 5480911"/>
              <a:gd name="connsiteY5" fmla="*/ 304800 h 6873240"/>
              <a:gd name="connsiteX0" fmla="*/ 3518535 w 5480911"/>
              <a:gd name="connsiteY0" fmla="*/ 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3518535 w 5480911"/>
              <a:gd name="connsiteY5" fmla="*/ 0 h 6873240"/>
              <a:gd name="connsiteX0" fmla="*/ 3518535 w 5480911"/>
              <a:gd name="connsiteY0" fmla="*/ 0 h 6864041"/>
              <a:gd name="connsiteX1" fmla="*/ 5478454 w 5480911"/>
              <a:gd name="connsiteY1" fmla="*/ 0 h 6864041"/>
              <a:gd name="connsiteX2" fmla="*/ 5478780 w 5480911"/>
              <a:gd name="connsiteY2" fmla="*/ 6864041 h 6864041"/>
              <a:gd name="connsiteX3" fmla="*/ 3035300 w 5480911"/>
              <a:gd name="connsiteY3" fmla="*/ 3533140 h 6864041"/>
              <a:gd name="connsiteX4" fmla="*/ 0 w 5480911"/>
              <a:gd name="connsiteY4" fmla="*/ 3518535 h 6864041"/>
              <a:gd name="connsiteX5" fmla="*/ 3518535 w 5480911"/>
              <a:gd name="connsiteY5" fmla="*/ 0 h 6864041"/>
              <a:gd name="connsiteX0" fmla="*/ 38735 w 5480911"/>
              <a:gd name="connsiteY0" fmla="*/ 114300 h 6864041"/>
              <a:gd name="connsiteX1" fmla="*/ 5478454 w 5480911"/>
              <a:gd name="connsiteY1" fmla="*/ 0 h 6864041"/>
              <a:gd name="connsiteX2" fmla="*/ 5478780 w 5480911"/>
              <a:gd name="connsiteY2" fmla="*/ 6864041 h 6864041"/>
              <a:gd name="connsiteX3" fmla="*/ 3035300 w 5480911"/>
              <a:gd name="connsiteY3" fmla="*/ 3533140 h 6864041"/>
              <a:gd name="connsiteX4" fmla="*/ 0 w 5480911"/>
              <a:gd name="connsiteY4" fmla="*/ 3518535 h 6864041"/>
              <a:gd name="connsiteX5" fmla="*/ 38735 w 5480911"/>
              <a:gd name="connsiteY5" fmla="*/ 114300 h 6864041"/>
              <a:gd name="connsiteX0" fmla="*/ 0 w 5442176"/>
              <a:gd name="connsiteY0" fmla="*/ 114300 h 7138035"/>
              <a:gd name="connsiteX1" fmla="*/ 5439719 w 5442176"/>
              <a:gd name="connsiteY1" fmla="*/ 0 h 7138035"/>
              <a:gd name="connsiteX2" fmla="*/ 5440045 w 5442176"/>
              <a:gd name="connsiteY2" fmla="*/ 6864041 h 7138035"/>
              <a:gd name="connsiteX3" fmla="*/ 2996565 w 5442176"/>
              <a:gd name="connsiteY3" fmla="*/ 3533140 h 7138035"/>
              <a:gd name="connsiteX4" fmla="*/ 50165 w 5442176"/>
              <a:gd name="connsiteY4" fmla="*/ 7138035 h 7138035"/>
              <a:gd name="connsiteX5" fmla="*/ 0 w 5442176"/>
              <a:gd name="connsiteY5" fmla="*/ 114300 h 7138035"/>
              <a:gd name="connsiteX0" fmla="*/ 0 w 5821150"/>
              <a:gd name="connsiteY0" fmla="*/ 114300 h 7143441"/>
              <a:gd name="connsiteX1" fmla="*/ 5439719 w 5821150"/>
              <a:gd name="connsiteY1" fmla="*/ 0 h 7143441"/>
              <a:gd name="connsiteX2" fmla="*/ 5821045 w 5821150"/>
              <a:gd name="connsiteY2" fmla="*/ 7143441 h 7143441"/>
              <a:gd name="connsiteX3" fmla="*/ 2996565 w 5821150"/>
              <a:gd name="connsiteY3" fmla="*/ 3533140 h 7143441"/>
              <a:gd name="connsiteX4" fmla="*/ 50165 w 5821150"/>
              <a:gd name="connsiteY4" fmla="*/ 7138035 h 7143441"/>
              <a:gd name="connsiteX5" fmla="*/ 0 w 5821150"/>
              <a:gd name="connsiteY5" fmla="*/ 114300 h 7143441"/>
              <a:gd name="connsiteX0" fmla="*/ 0 w 5821150"/>
              <a:gd name="connsiteY0" fmla="*/ 114300 h 7673340"/>
              <a:gd name="connsiteX1" fmla="*/ 5439719 w 5821150"/>
              <a:gd name="connsiteY1" fmla="*/ 0 h 7673340"/>
              <a:gd name="connsiteX2" fmla="*/ 5821045 w 5821150"/>
              <a:gd name="connsiteY2" fmla="*/ 7143441 h 7673340"/>
              <a:gd name="connsiteX3" fmla="*/ 5663565 w 5821150"/>
              <a:gd name="connsiteY3" fmla="*/ 7673340 h 7673340"/>
              <a:gd name="connsiteX4" fmla="*/ 50165 w 5821150"/>
              <a:gd name="connsiteY4" fmla="*/ 7138035 h 7673340"/>
              <a:gd name="connsiteX5" fmla="*/ 0 w 5821150"/>
              <a:gd name="connsiteY5" fmla="*/ 114300 h 7673340"/>
              <a:gd name="connsiteX0" fmla="*/ 0 w 5821150"/>
              <a:gd name="connsiteY0" fmla="*/ 114300 h 7673340"/>
              <a:gd name="connsiteX1" fmla="*/ 5439719 w 5821150"/>
              <a:gd name="connsiteY1" fmla="*/ 0 h 7673340"/>
              <a:gd name="connsiteX2" fmla="*/ 5821045 w 5821150"/>
              <a:gd name="connsiteY2" fmla="*/ 7143441 h 7673340"/>
              <a:gd name="connsiteX3" fmla="*/ 5663565 w 5821150"/>
              <a:gd name="connsiteY3" fmla="*/ 7673340 h 7673340"/>
              <a:gd name="connsiteX4" fmla="*/ 50165 w 5821150"/>
              <a:gd name="connsiteY4" fmla="*/ 7138035 h 7673340"/>
              <a:gd name="connsiteX5" fmla="*/ 0 w 5821150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4144645 w 5663565"/>
              <a:gd name="connsiteY2" fmla="*/ 56638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4144645 w 5663565"/>
              <a:gd name="connsiteY2" fmla="*/ 56638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4144645 w 5663565"/>
              <a:gd name="connsiteY2" fmla="*/ 56638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2417445 w 5663565"/>
              <a:gd name="connsiteY2" fmla="*/ 37080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777865"/>
              <a:gd name="connsiteY0" fmla="*/ 114300 h 7138035"/>
              <a:gd name="connsiteX1" fmla="*/ 5439719 w 5777865"/>
              <a:gd name="connsiteY1" fmla="*/ 0 h 7138035"/>
              <a:gd name="connsiteX2" fmla="*/ 2417445 w 5777865"/>
              <a:gd name="connsiteY2" fmla="*/ 3708091 h 7138035"/>
              <a:gd name="connsiteX3" fmla="*/ 5777865 w 5777865"/>
              <a:gd name="connsiteY3" fmla="*/ 7070090 h 7138035"/>
              <a:gd name="connsiteX4" fmla="*/ 50165 w 5777865"/>
              <a:gd name="connsiteY4" fmla="*/ 7138035 h 7138035"/>
              <a:gd name="connsiteX5" fmla="*/ 0 w 5777865"/>
              <a:gd name="connsiteY5" fmla="*/ 114300 h 7138035"/>
              <a:gd name="connsiteX0" fmla="*/ 0 w 5777865"/>
              <a:gd name="connsiteY0" fmla="*/ 114300 h 7080885"/>
              <a:gd name="connsiteX1" fmla="*/ 5439719 w 5777865"/>
              <a:gd name="connsiteY1" fmla="*/ 0 h 7080885"/>
              <a:gd name="connsiteX2" fmla="*/ 2417445 w 5777865"/>
              <a:gd name="connsiteY2" fmla="*/ 3708091 h 7080885"/>
              <a:gd name="connsiteX3" fmla="*/ 5777865 w 5777865"/>
              <a:gd name="connsiteY3" fmla="*/ 7070090 h 7080885"/>
              <a:gd name="connsiteX4" fmla="*/ 81915 w 5777865"/>
              <a:gd name="connsiteY4" fmla="*/ 7080885 h 7080885"/>
              <a:gd name="connsiteX5" fmla="*/ 0 w 5777865"/>
              <a:gd name="connsiteY5" fmla="*/ 114300 h 7080885"/>
              <a:gd name="connsiteX0" fmla="*/ 0 w 5941369"/>
              <a:gd name="connsiteY0" fmla="*/ 0 h 6966585"/>
              <a:gd name="connsiteX1" fmla="*/ 5941369 w 5941369"/>
              <a:gd name="connsiteY1" fmla="*/ 69850 h 6966585"/>
              <a:gd name="connsiteX2" fmla="*/ 2417445 w 5941369"/>
              <a:gd name="connsiteY2" fmla="*/ 3593791 h 6966585"/>
              <a:gd name="connsiteX3" fmla="*/ 5777865 w 5941369"/>
              <a:gd name="connsiteY3" fmla="*/ 6955790 h 6966585"/>
              <a:gd name="connsiteX4" fmla="*/ 81915 w 5941369"/>
              <a:gd name="connsiteY4" fmla="*/ 6966585 h 6966585"/>
              <a:gd name="connsiteX5" fmla="*/ 0 w 5941369"/>
              <a:gd name="connsiteY5" fmla="*/ 0 h 6966585"/>
              <a:gd name="connsiteX0" fmla="*/ 0 w 5941369"/>
              <a:gd name="connsiteY0" fmla="*/ 0 h 6966585"/>
              <a:gd name="connsiteX1" fmla="*/ 5941369 w 5941369"/>
              <a:gd name="connsiteY1" fmla="*/ 69850 h 6966585"/>
              <a:gd name="connsiteX2" fmla="*/ 2417445 w 5941369"/>
              <a:gd name="connsiteY2" fmla="*/ 3593791 h 6966585"/>
              <a:gd name="connsiteX3" fmla="*/ 5777865 w 5941369"/>
              <a:gd name="connsiteY3" fmla="*/ 6955790 h 6966585"/>
              <a:gd name="connsiteX4" fmla="*/ 81915 w 5941369"/>
              <a:gd name="connsiteY4" fmla="*/ 6966585 h 6966585"/>
              <a:gd name="connsiteX5" fmla="*/ 0 w 5941369"/>
              <a:gd name="connsiteY5" fmla="*/ 0 h 6966585"/>
              <a:gd name="connsiteX0" fmla="*/ 0 w 5941369"/>
              <a:gd name="connsiteY0" fmla="*/ 0 h 6966585"/>
              <a:gd name="connsiteX1" fmla="*/ 5941369 w 5941369"/>
              <a:gd name="connsiteY1" fmla="*/ 69850 h 6966585"/>
              <a:gd name="connsiteX2" fmla="*/ 2417445 w 5941369"/>
              <a:gd name="connsiteY2" fmla="*/ 3593791 h 6966585"/>
              <a:gd name="connsiteX3" fmla="*/ 5777865 w 5941369"/>
              <a:gd name="connsiteY3" fmla="*/ 6955790 h 6966585"/>
              <a:gd name="connsiteX4" fmla="*/ 81915 w 5941369"/>
              <a:gd name="connsiteY4" fmla="*/ 6966585 h 6966585"/>
              <a:gd name="connsiteX5" fmla="*/ 0 w 5941369"/>
              <a:gd name="connsiteY5" fmla="*/ 0 h 6966585"/>
              <a:gd name="connsiteX0" fmla="*/ 0 w 5865169"/>
              <a:gd name="connsiteY0" fmla="*/ 6350 h 6896735"/>
              <a:gd name="connsiteX1" fmla="*/ 5865169 w 5865169"/>
              <a:gd name="connsiteY1" fmla="*/ 0 h 6896735"/>
              <a:gd name="connsiteX2" fmla="*/ 2341245 w 5865169"/>
              <a:gd name="connsiteY2" fmla="*/ 3523941 h 6896735"/>
              <a:gd name="connsiteX3" fmla="*/ 5701665 w 5865169"/>
              <a:gd name="connsiteY3" fmla="*/ 6885940 h 6896735"/>
              <a:gd name="connsiteX4" fmla="*/ 5715 w 5865169"/>
              <a:gd name="connsiteY4" fmla="*/ 6896735 h 6896735"/>
              <a:gd name="connsiteX5" fmla="*/ 0 w 5865169"/>
              <a:gd name="connsiteY5" fmla="*/ 6350 h 6896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65169" h="6896735">
                <a:moveTo>
                  <a:pt x="0" y="6350"/>
                </a:moveTo>
                <a:lnTo>
                  <a:pt x="5865169" y="0"/>
                </a:lnTo>
                <a:cubicBezTo>
                  <a:pt x="5267108" y="611614"/>
                  <a:pt x="3161556" y="2709127"/>
                  <a:pt x="2341245" y="3523941"/>
                </a:cubicBezTo>
                <a:lnTo>
                  <a:pt x="5701665" y="6885940"/>
                </a:lnTo>
                <a:lnTo>
                  <a:pt x="5715" y="6896735"/>
                </a:lnTo>
                <a:lnTo>
                  <a:pt x="0" y="6350"/>
                </a:lnTo>
                <a:close/>
              </a:path>
            </a:pathLst>
          </a:custGeom>
          <a:solidFill>
            <a:schemeClr val="bg2"/>
          </a:solidFill>
        </p:spPr>
        <p:txBody>
          <a:bodyPr anchor="ctr" anchorCtr="0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Kuvapaikka</a:t>
            </a:r>
          </a:p>
        </p:txBody>
      </p:sp>
      <p:pic>
        <p:nvPicPr>
          <p:cNvPr id="7" name="Kuva 6" descr="Regional Council of North Karelia logo.">
            <a:extLst>
              <a:ext uri="{FF2B5EF4-FFF2-40B4-BE49-F238E27FC236}">
                <a16:creationId xmlns:a16="http://schemas.microsoft.com/office/drawing/2014/main" id="{0EEAB24C-A110-48BB-B006-CA202853649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62707"/>
            <a:ext cx="1178455" cy="328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76974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sisältö ja graaf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F0EBAF-7644-4DF9-A02A-72909ECD8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5" y="993777"/>
            <a:ext cx="5333999" cy="1325563"/>
          </a:xfrm>
        </p:spPr>
        <p:txBody>
          <a:bodyPr>
            <a:normAutofit/>
          </a:bodyPr>
          <a:lstStyle>
            <a:lvl1pPr>
              <a:defRPr sz="4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BBF111-9145-4C98-93C2-20D83B8166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5" y="2616200"/>
            <a:ext cx="5333999" cy="35179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7" name="Kuva 6" descr="Regional Council of North Karelia logo.">
            <a:extLst>
              <a:ext uri="{FF2B5EF4-FFF2-40B4-BE49-F238E27FC236}">
                <a16:creationId xmlns:a16="http://schemas.microsoft.com/office/drawing/2014/main" id="{0EEAB24C-A110-48BB-B006-CA202853649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62707"/>
            <a:ext cx="1178455" cy="328421"/>
          </a:xfrm>
          <a:prstGeom prst="rect">
            <a:avLst/>
          </a:prstGeom>
        </p:spPr>
      </p:pic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E124BA05-B521-48AC-9089-8BDA874B587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7010400" y="0"/>
            <a:ext cx="5181600" cy="68580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fi-FI" dirty="0"/>
              <a:t>Kaavio tai taulukko</a:t>
            </a:r>
          </a:p>
        </p:txBody>
      </p:sp>
    </p:spTree>
    <p:extLst>
      <p:ext uri="{BB962C8B-B14F-4D97-AF65-F5344CB8AC3E}">
        <p14:creationId xmlns:p14="http://schemas.microsoft.com/office/powerpoint/2010/main" val="231303271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Kuvan paikkamerkki 3">
            <a:extLst>
              <a:ext uri="{FF2B5EF4-FFF2-40B4-BE49-F238E27FC236}">
                <a16:creationId xmlns:a16="http://schemas.microsoft.com/office/drawing/2014/main" id="{89B53E1B-529C-4495-A9F7-6D657A57A65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57BDE8F6-CD42-4E98-B530-B4FE189BA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2302"/>
            <a:ext cx="10515600" cy="1930399"/>
          </a:xfrm>
        </p:spPr>
        <p:txBody>
          <a:bodyPr anchor="b" anchorCtr="0">
            <a:normAutofit/>
          </a:bodyPr>
          <a:lstStyle>
            <a:lvl1pPr>
              <a:defRPr sz="4500">
                <a:solidFill>
                  <a:schemeClr val="bg1"/>
                </a:solidFill>
                <a:effectLst>
                  <a:outerShdw blurRad="1016000" algn="ctr" rotWithShape="0">
                    <a:prstClr val="black">
                      <a:alpha val="17000"/>
                    </a:prstClr>
                  </a:outerShdw>
                </a:effectLst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79845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sisältö ja kuva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F0EBAF-7644-4DF9-A02A-72909ECD8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4875" y="981077"/>
            <a:ext cx="5865168" cy="1325563"/>
          </a:xfrm>
        </p:spPr>
        <p:txBody>
          <a:bodyPr anchor="b" anchorCtr="0">
            <a:normAutofit/>
          </a:bodyPr>
          <a:lstStyle>
            <a:lvl1pPr>
              <a:defRPr sz="4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BBF111-9145-4C98-93C2-20D83B8166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44875" y="2566545"/>
            <a:ext cx="5865168" cy="35179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Kuvan paikkamerkki 5">
            <a:extLst>
              <a:ext uri="{FF2B5EF4-FFF2-40B4-BE49-F238E27FC236}">
                <a16:creationId xmlns:a16="http://schemas.microsoft.com/office/drawing/2014/main" id="{1D69E25D-18EB-4271-9253-50E0B0EE5F6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20199" y="-21212"/>
            <a:ext cx="5865169" cy="6896735"/>
          </a:xfrm>
          <a:custGeom>
            <a:avLst/>
            <a:gdLst>
              <a:gd name="connsiteX0" fmla="*/ 0 w 2505075"/>
              <a:gd name="connsiteY0" fmla="*/ 0 h 3019425"/>
              <a:gd name="connsiteX1" fmla="*/ 2087554 w 2505075"/>
              <a:gd name="connsiteY1" fmla="*/ 0 h 3019425"/>
              <a:gd name="connsiteX2" fmla="*/ 2505075 w 2505075"/>
              <a:gd name="connsiteY2" fmla="*/ 417521 h 3019425"/>
              <a:gd name="connsiteX3" fmla="*/ 2505075 w 2505075"/>
              <a:gd name="connsiteY3" fmla="*/ 3019425 h 3019425"/>
              <a:gd name="connsiteX4" fmla="*/ 0 w 2505075"/>
              <a:gd name="connsiteY4" fmla="*/ 3019425 h 3019425"/>
              <a:gd name="connsiteX5" fmla="*/ 0 w 2505075"/>
              <a:gd name="connsiteY5" fmla="*/ 0 h 3019425"/>
              <a:gd name="connsiteX0" fmla="*/ 1076325 w 3581400"/>
              <a:gd name="connsiteY0" fmla="*/ 0 h 3228975"/>
              <a:gd name="connsiteX1" fmla="*/ 3163879 w 3581400"/>
              <a:gd name="connsiteY1" fmla="*/ 0 h 3228975"/>
              <a:gd name="connsiteX2" fmla="*/ 3581400 w 3581400"/>
              <a:gd name="connsiteY2" fmla="*/ 417521 h 3228975"/>
              <a:gd name="connsiteX3" fmla="*/ 3581400 w 3581400"/>
              <a:gd name="connsiteY3" fmla="*/ 3019425 h 3228975"/>
              <a:gd name="connsiteX4" fmla="*/ 0 w 3581400"/>
              <a:gd name="connsiteY4" fmla="*/ 3228975 h 3228975"/>
              <a:gd name="connsiteX5" fmla="*/ 1076325 w 3581400"/>
              <a:gd name="connsiteY5" fmla="*/ 0 h 3228975"/>
              <a:gd name="connsiteX0" fmla="*/ 1076325 w 3581400"/>
              <a:gd name="connsiteY0" fmla="*/ 0 h 6591300"/>
              <a:gd name="connsiteX1" fmla="*/ 3163879 w 3581400"/>
              <a:gd name="connsiteY1" fmla="*/ 0 h 6591300"/>
              <a:gd name="connsiteX2" fmla="*/ 3581400 w 3581400"/>
              <a:gd name="connsiteY2" fmla="*/ 417521 h 6591300"/>
              <a:gd name="connsiteX3" fmla="*/ 3352800 w 3581400"/>
              <a:gd name="connsiteY3" fmla="*/ 6591300 h 6591300"/>
              <a:gd name="connsiteX4" fmla="*/ 0 w 3581400"/>
              <a:gd name="connsiteY4" fmla="*/ 3228975 h 6591300"/>
              <a:gd name="connsiteX5" fmla="*/ 1076325 w 3581400"/>
              <a:gd name="connsiteY5" fmla="*/ 0 h 6591300"/>
              <a:gd name="connsiteX0" fmla="*/ 1076325 w 5505450"/>
              <a:gd name="connsiteY0" fmla="*/ 0 h 6608771"/>
              <a:gd name="connsiteX1" fmla="*/ 3163879 w 5505450"/>
              <a:gd name="connsiteY1" fmla="*/ 0 h 6608771"/>
              <a:gd name="connsiteX2" fmla="*/ 5505450 w 5505450"/>
              <a:gd name="connsiteY2" fmla="*/ 6608771 h 6608771"/>
              <a:gd name="connsiteX3" fmla="*/ 3352800 w 5505450"/>
              <a:gd name="connsiteY3" fmla="*/ 6591300 h 6608771"/>
              <a:gd name="connsiteX4" fmla="*/ 0 w 5505450"/>
              <a:gd name="connsiteY4" fmla="*/ 3228975 h 6608771"/>
              <a:gd name="connsiteX5" fmla="*/ 1076325 w 5505450"/>
              <a:gd name="connsiteY5" fmla="*/ 0 h 6608771"/>
              <a:gd name="connsiteX0" fmla="*/ 1076325 w 5505450"/>
              <a:gd name="connsiteY0" fmla="*/ 304800 h 6913571"/>
              <a:gd name="connsiteX1" fmla="*/ 5478454 w 5505450"/>
              <a:gd name="connsiteY1" fmla="*/ 0 h 6913571"/>
              <a:gd name="connsiteX2" fmla="*/ 5505450 w 5505450"/>
              <a:gd name="connsiteY2" fmla="*/ 6913571 h 6913571"/>
              <a:gd name="connsiteX3" fmla="*/ 3352800 w 5505450"/>
              <a:gd name="connsiteY3" fmla="*/ 6896100 h 6913571"/>
              <a:gd name="connsiteX4" fmla="*/ 0 w 5505450"/>
              <a:gd name="connsiteY4" fmla="*/ 3533775 h 6913571"/>
              <a:gd name="connsiteX5" fmla="*/ 1076325 w 550545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75660 w 5528310"/>
              <a:gd name="connsiteY3" fmla="*/ 689610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52800 w 5528310"/>
              <a:gd name="connsiteY3" fmla="*/ 687324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01314"/>
              <a:gd name="connsiteY0" fmla="*/ 304800 h 6873240"/>
              <a:gd name="connsiteX1" fmla="*/ 5501314 w 5501314"/>
              <a:gd name="connsiteY1" fmla="*/ 0 h 6873240"/>
              <a:gd name="connsiteX2" fmla="*/ 5478780 w 5501314"/>
              <a:gd name="connsiteY2" fmla="*/ 6864041 h 6873240"/>
              <a:gd name="connsiteX3" fmla="*/ 3352800 w 5501314"/>
              <a:gd name="connsiteY3" fmla="*/ 6873240 h 6873240"/>
              <a:gd name="connsiteX4" fmla="*/ 0 w 5501314"/>
              <a:gd name="connsiteY4" fmla="*/ 3518535 h 6873240"/>
              <a:gd name="connsiteX5" fmla="*/ 1099185 w 5501314"/>
              <a:gd name="connsiteY5" fmla="*/ 304800 h 6873240"/>
              <a:gd name="connsiteX0" fmla="*/ 1099185 w 5480911"/>
              <a:gd name="connsiteY0" fmla="*/ 30480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1099185 w 5480911"/>
              <a:gd name="connsiteY5" fmla="*/ 304800 h 6873240"/>
              <a:gd name="connsiteX0" fmla="*/ 3518535 w 5480911"/>
              <a:gd name="connsiteY0" fmla="*/ 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3518535 w 5480911"/>
              <a:gd name="connsiteY5" fmla="*/ 0 h 6873240"/>
              <a:gd name="connsiteX0" fmla="*/ 3518535 w 5480911"/>
              <a:gd name="connsiteY0" fmla="*/ 0 h 6864041"/>
              <a:gd name="connsiteX1" fmla="*/ 5478454 w 5480911"/>
              <a:gd name="connsiteY1" fmla="*/ 0 h 6864041"/>
              <a:gd name="connsiteX2" fmla="*/ 5478780 w 5480911"/>
              <a:gd name="connsiteY2" fmla="*/ 6864041 h 6864041"/>
              <a:gd name="connsiteX3" fmla="*/ 3035300 w 5480911"/>
              <a:gd name="connsiteY3" fmla="*/ 3533140 h 6864041"/>
              <a:gd name="connsiteX4" fmla="*/ 0 w 5480911"/>
              <a:gd name="connsiteY4" fmla="*/ 3518535 h 6864041"/>
              <a:gd name="connsiteX5" fmla="*/ 3518535 w 5480911"/>
              <a:gd name="connsiteY5" fmla="*/ 0 h 6864041"/>
              <a:gd name="connsiteX0" fmla="*/ 38735 w 5480911"/>
              <a:gd name="connsiteY0" fmla="*/ 114300 h 6864041"/>
              <a:gd name="connsiteX1" fmla="*/ 5478454 w 5480911"/>
              <a:gd name="connsiteY1" fmla="*/ 0 h 6864041"/>
              <a:gd name="connsiteX2" fmla="*/ 5478780 w 5480911"/>
              <a:gd name="connsiteY2" fmla="*/ 6864041 h 6864041"/>
              <a:gd name="connsiteX3" fmla="*/ 3035300 w 5480911"/>
              <a:gd name="connsiteY3" fmla="*/ 3533140 h 6864041"/>
              <a:gd name="connsiteX4" fmla="*/ 0 w 5480911"/>
              <a:gd name="connsiteY4" fmla="*/ 3518535 h 6864041"/>
              <a:gd name="connsiteX5" fmla="*/ 38735 w 5480911"/>
              <a:gd name="connsiteY5" fmla="*/ 114300 h 6864041"/>
              <a:gd name="connsiteX0" fmla="*/ 0 w 5442176"/>
              <a:gd name="connsiteY0" fmla="*/ 114300 h 7138035"/>
              <a:gd name="connsiteX1" fmla="*/ 5439719 w 5442176"/>
              <a:gd name="connsiteY1" fmla="*/ 0 h 7138035"/>
              <a:gd name="connsiteX2" fmla="*/ 5440045 w 5442176"/>
              <a:gd name="connsiteY2" fmla="*/ 6864041 h 7138035"/>
              <a:gd name="connsiteX3" fmla="*/ 2996565 w 5442176"/>
              <a:gd name="connsiteY3" fmla="*/ 3533140 h 7138035"/>
              <a:gd name="connsiteX4" fmla="*/ 50165 w 5442176"/>
              <a:gd name="connsiteY4" fmla="*/ 7138035 h 7138035"/>
              <a:gd name="connsiteX5" fmla="*/ 0 w 5442176"/>
              <a:gd name="connsiteY5" fmla="*/ 114300 h 7138035"/>
              <a:gd name="connsiteX0" fmla="*/ 0 w 5821150"/>
              <a:gd name="connsiteY0" fmla="*/ 114300 h 7143441"/>
              <a:gd name="connsiteX1" fmla="*/ 5439719 w 5821150"/>
              <a:gd name="connsiteY1" fmla="*/ 0 h 7143441"/>
              <a:gd name="connsiteX2" fmla="*/ 5821045 w 5821150"/>
              <a:gd name="connsiteY2" fmla="*/ 7143441 h 7143441"/>
              <a:gd name="connsiteX3" fmla="*/ 2996565 w 5821150"/>
              <a:gd name="connsiteY3" fmla="*/ 3533140 h 7143441"/>
              <a:gd name="connsiteX4" fmla="*/ 50165 w 5821150"/>
              <a:gd name="connsiteY4" fmla="*/ 7138035 h 7143441"/>
              <a:gd name="connsiteX5" fmla="*/ 0 w 5821150"/>
              <a:gd name="connsiteY5" fmla="*/ 114300 h 7143441"/>
              <a:gd name="connsiteX0" fmla="*/ 0 w 5821150"/>
              <a:gd name="connsiteY0" fmla="*/ 114300 h 7673340"/>
              <a:gd name="connsiteX1" fmla="*/ 5439719 w 5821150"/>
              <a:gd name="connsiteY1" fmla="*/ 0 h 7673340"/>
              <a:gd name="connsiteX2" fmla="*/ 5821045 w 5821150"/>
              <a:gd name="connsiteY2" fmla="*/ 7143441 h 7673340"/>
              <a:gd name="connsiteX3" fmla="*/ 5663565 w 5821150"/>
              <a:gd name="connsiteY3" fmla="*/ 7673340 h 7673340"/>
              <a:gd name="connsiteX4" fmla="*/ 50165 w 5821150"/>
              <a:gd name="connsiteY4" fmla="*/ 7138035 h 7673340"/>
              <a:gd name="connsiteX5" fmla="*/ 0 w 5821150"/>
              <a:gd name="connsiteY5" fmla="*/ 114300 h 7673340"/>
              <a:gd name="connsiteX0" fmla="*/ 0 w 5821150"/>
              <a:gd name="connsiteY0" fmla="*/ 114300 h 7673340"/>
              <a:gd name="connsiteX1" fmla="*/ 5439719 w 5821150"/>
              <a:gd name="connsiteY1" fmla="*/ 0 h 7673340"/>
              <a:gd name="connsiteX2" fmla="*/ 5821045 w 5821150"/>
              <a:gd name="connsiteY2" fmla="*/ 7143441 h 7673340"/>
              <a:gd name="connsiteX3" fmla="*/ 5663565 w 5821150"/>
              <a:gd name="connsiteY3" fmla="*/ 7673340 h 7673340"/>
              <a:gd name="connsiteX4" fmla="*/ 50165 w 5821150"/>
              <a:gd name="connsiteY4" fmla="*/ 7138035 h 7673340"/>
              <a:gd name="connsiteX5" fmla="*/ 0 w 5821150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4144645 w 5663565"/>
              <a:gd name="connsiteY2" fmla="*/ 56638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4144645 w 5663565"/>
              <a:gd name="connsiteY2" fmla="*/ 56638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4144645 w 5663565"/>
              <a:gd name="connsiteY2" fmla="*/ 56638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2417445 w 5663565"/>
              <a:gd name="connsiteY2" fmla="*/ 37080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777865"/>
              <a:gd name="connsiteY0" fmla="*/ 114300 h 7138035"/>
              <a:gd name="connsiteX1" fmla="*/ 5439719 w 5777865"/>
              <a:gd name="connsiteY1" fmla="*/ 0 h 7138035"/>
              <a:gd name="connsiteX2" fmla="*/ 2417445 w 5777865"/>
              <a:gd name="connsiteY2" fmla="*/ 3708091 h 7138035"/>
              <a:gd name="connsiteX3" fmla="*/ 5777865 w 5777865"/>
              <a:gd name="connsiteY3" fmla="*/ 7070090 h 7138035"/>
              <a:gd name="connsiteX4" fmla="*/ 50165 w 5777865"/>
              <a:gd name="connsiteY4" fmla="*/ 7138035 h 7138035"/>
              <a:gd name="connsiteX5" fmla="*/ 0 w 5777865"/>
              <a:gd name="connsiteY5" fmla="*/ 114300 h 7138035"/>
              <a:gd name="connsiteX0" fmla="*/ 0 w 5777865"/>
              <a:gd name="connsiteY0" fmla="*/ 114300 h 7080885"/>
              <a:gd name="connsiteX1" fmla="*/ 5439719 w 5777865"/>
              <a:gd name="connsiteY1" fmla="*/ 0 h 7080885"/>
              <a:gd name="connsiteX2" fmla="*/ 2417445 w 5777865"/>
              <a:gd name="connsiteY2" fmla="*/ 3708091 h 7080885"/>
              <a:gd name="connsiteX3" fmla="*/ 5777865 w 5777865"/>
              <a:gd name="connsiteY3" fmla="*/ 7070090 h 7080885"/>
              <a:gd name="connsiteX4" fmla="*/ 81915 w 5777865"/>
              <a:gd name="connsiteY4" fmla="*/ 7080885 h 7080885"/>
              <a:gd name="connsiteX5" fmla="*/ 0 w 5777865"/>
              <a:gd name="connsiteY5" fmla="*/ 114300 h 7080885"/>
              <a:gd name="connsiteX0" fmla="*/ 0 w 5941369"/>
              <a:gd name="connsiteY0" fmla="*/ 0 h 6966585"/>
              <a:gd name="connsiteX1" fmla="*/ 5941369 w 5941369"/>
              <a:gd name="connsiteY1" fmla="*/ 69850 h 6966585"/>
              <a:gd name="connsiteX2" fmla="*/ 2417445 w 5941369"/>
              <a:gd name="connsiteY2" fmla="*/ 3593791 h 6966585"/>
              <a:gd name="connsiteX3" fmla="*/ 5777865 w 5941369"/>
              <a:gd name="connsiteY3" fmla="*/ 6955790 h 6966585"/>
              <a:gd name="connsiteX4" fmla="*/ 81915 w 5941369"/>
              <a:gd name="connsiteY4" fmla="*/ 6966585 h 6966585"/>
              <a:gd name="connsiteX5" fmla="*/ 0 w 5941369"/>
              <a:gd name="connsiteY5" fmla="*/ 0 h 6966585"/>
              <a:gd name="connsiteX0" fmla="*/ 0 w 5941369"/>
              <a:gd name="connsiteY0" fmla="*/ 0 h 6966585"/>
              <a:gd name="connsiteX1" fmla="*/ 5941369 w 5941369"/>
              <a:gd name="connsiteY1" fmla="*/ 69850 h 6966585"/>
              <a:gd name="connsiteX2" fmla="*/ 2417445 w 5941369"/>
              <a:gd name="connsiteY2" fmla="*/ 3593791 h 6966585"/>
              <a:gd name="connsiteX3" fmla="*/ 5777865 w 5941369"/>
              <a:gd name="connsiteY3" fmla="*/ 6955790 h 6966585"/>
              <a:gd name="connsiteX4" fmla="*/ 81915 w 5941369"/>
              <a:gd name="connsiteY4" fmla="*/ 6966585 h 6966585"/>
              <a:gd name="connsiteX5" fmla="*/ 0 w 5941369"/>
              <a:gd name="connsiteY5" fmla="*/ 0 h 6966585"/>
              <a:gd name="connsiteX0" fmla="*/ 0 w 5941369"/>
              <a:gd name="connsiteY0" fmla="*/ 0 h 6966585"/>
              <a:gd name="connsiteX1" fmla="*/ 5941369 w 5941369"/>
              <a:gd name="connsiteY1" fmla="*/ 69850 h 6966585"/>
              <a:gd name="connsiteX2" fmla="*/ 2417445 w 5941369"/>
              <a:gd name="connsiteY2" fmla="*/ 3593791 h 6966585"/>
              <a:gd name="connsiteX3" fmla="*/ 5777865 w 5941369"/>
              <a:gd name="connsiteY3" fmla="*/ 6955790 h 6966585"/>
              <a:gd name="connsiteX4" fmla="*/ 81915 w 5941369"/>
              <a:gd name="connsiteY4" fmla="*/ 6966585 h 6966585"/>
              <a:gd name="connsiteX5" fmla="*/ 0 w 5941369"/>
              <a:gd name="connsiteY5" fmla="*/ 0 h 6966585"/>
              <a:gd name="connsiteX0" fmla="*/ 0 w 5865169"/>
              <a:gd name="connsiteY0" fmla="*/ 6350 h 6896735"/>
              <a:gd name="connsiteX1" fmla="*/ 5865169 w 5865169"/>
              <a:gd name="connsiteY1" fmla="*/ 0 h 6896735"/>
              <a:gd name="connsiteX2" fmla="*/ 2341245 w 5865169"/>
              <a:gd name="connsiteY2" fmla="*/ 3523941 h 6896735"/>
              <a:gd name="connsiteX3" fmla="*/ 5701665 w 5865169"/>
              <a:gd name="connsiteY3" fmla="*/ 6885940 h 6896735"/>
              <a:gd name="connsiteX4" fmla="*/ 5715 w 5865169"/>
              <a:gd name="connsiteY4" fmla="*/ 6896735 h 6896735"/>
              <a:gd name="connsiteX5" fmla="*/ 0 w 5865169"/>
              <a:gd name="connsiteY5" fmla="*/ 6350 h 6896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65169" h="6896735">
                <a:moveTo>
                  <a:pt x="0" y="6350"/>
                </a:moveTo>
                <a:lnTo>
                  <a:pt x="5865169" y="0"/>
                </a:lnTo>
                <a:cubicBezTo>
                  <a:pt x="5267108" y="611614"/>
                  <a:pt x="3161556" y="2709127"/>
                  <a:pt x="2341245" y="3523941"/>
                </a:cubicBezTo>
                <a:lnTo>
                  <a:pt x="5701665" y="6885940"/>
                </a:lnTo>
                <a:lnTo>
                  <a:pt x="5715" y="6896735"/>
                </a:lnTo>
                <a:lnTo>
                  <a:pt x="0" y="6350"/>
                </a:lnTo>
                <a:close/>
              </a:path>
            </a:pathLst>
          </a:custGeom>
          <a:solidFill>
            <a:schemeClr val="bg2"/>
          </a:solidFill>
        </p:spPr>
        <p:txBody>
          <a:bodyPr anchor="ctr" anchorCtr="0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Kuvapaikka</a:t>
            </a:r>
          </a:p>
        </p:txBody>
      </p:sp>
      <p:pic>
        <p:nvPicPr>
          <p:cNvPr id="7" name="Kuva 6" descr="Pohjois-Karjalan maakuntaliiton logo.">
            <a:extLst>
              <a:ext uri="{FF2B5EF4-FFF2-40B4-BE49-F238E27FC236}">
                <a16:creationId xmlns:a16="http://schemas.microsoft.com/office/drawing/2014/main" id="{0EEAB24C-A110-48BB-B006-CA202853649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44353"/>
            <a:ext cx="1178455" cy="36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23697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/graaf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7BDE8F6-CD42-4E98-B530-B4FE189BA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2302"/>
            <a:ext cx="10515600" cy="1930399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A55D3966-6F2A-4569-A0D0-683657527D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0" y="2776538"/>
            <a:ext cx="12192000" cy="4081462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</a:lstStyle>
          <a:p>
            <a:pPr lvl="0"/>
            <a:r>
              <a:rPr lang="fi-FI" dirty="0"/>
              <a:t>Kaavio tai taulukko</a:t>
            </a:r>
          </a:p>
        </p:txBody>
      </p:sp>
    </p:spTree>
    <p:extLst>
      <p:ext uri="{BB962C8B-B14F-4D97-AF65-F5344CB8AC3E}">
        <p14:creationId xmlns:p14="http://schemas.microsoft.com/office/powerpoint/2010/main" val="212599037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iitos siv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A8D101-592B-4140-AF7D-FCFCAB95E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12587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pic>
        <p:nvPicPr>
          <p:cNvPr id="10" name="Kuva 9" descr="Facebook">
            <a:extLst>
              <a:ext uri="{FF2B5EF4-FFF2-40B4-BE49-F238E27FC236}">
                <a16:creationId xmlns:a16="http://schemas.microsoft.com/office/drawing/2014/main" id="{7AE7545F-8AB2-164E-8895-7EC952847B2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4909" y="5246954"/>
            <a:ext cx="286315" cy="286315"/>
          </a:xfrm>
          <a:prstGeom prst="rect">
            <a:avLst/>
          </a:prstGeom>
        </p:spPr>
      </p:pic>
      <p:pic>
        <p:nvPicPr>
          <p:cNvPr id="12" name="Kuva 11" descr="Instagram">
            <a:extLst>
              <a:ext uri="{FF2B5EF4-FFF2-40B4-BE49-F238E27FC236}">
                <a16:creationId xmlns:a16="http://schemas.microsoft.com/office/drawing/2014/main" id="{D0FBF97E-FCA7-D441-917B-FE7F6F8379F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43729" y="5246954"/>
            <a:ext cx="286315" cy="286315"/>
          </a:xfrm>
          <a:prstGeom prst="rect">
            <a:avLst/>
          </a:prstGeom>
        </p:spPr>
      </p:pic>
      <p:pic>
        <p:nvPicPr>
          <p:cNvPr id="14" name="Kuva 13" descr="Linkedin">
            <a:extLst>
              <a:ext uri="{FF2B5EF4-FFF2-40B4-BE49-F238E27FC236}">
                <a16:creationId xmlns:a16="http://schemas.microsoft.com/office/drawing/2014/main" id="{BF5C82A8-3CF6-FB49-ADBE-D13237906E3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195" y="5254886"/>
            <a:ext cx="286315" cy="286315"/>
          </a:xfrm>
          <a:prstGeom prst="rect">
            <a:avLst/>
          </a:prstGeom>
        </p:spPr>
      </p:pic>
      <p:pic>
        <p:nvPicPr>
          <p:cNvPr id="16" name="Kuva 15" descr="Twitter">
            <a:extLst>
              <a:ext uri="{FF2B5EF4-FFF2-40B4-BE49-F238E27FC236}">
                <a16:creationId xmlns:a16="http://schemas.microsoft.com/office/drawing/2014/main" id="{83C80822-B407-B84A-9EEA-3AD31FF65512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22941" y="5300918"/>
            <a:ext cx="284183" cy="232351"/>
          </a:xfrm>
          <a:prstGeom prst="rect">
            <a:avLst/>
          </a:prstGeom>
        </p:spPr>
      </p:pic>
      <p:pic>
        <p:nvPicPr>
          <p:cNvPr id="18" name="Kuva 17" descr="Youtube">
            <a:extLst>
              <a:ext uri="{FF2B5EF4-FFF2-40B4-BE49-F238E27FC236}">
                <a16:creationId xmlns:a16="http://schemas.microsoft.com/office/drawing/2014/main" id="{8FD74833-C2D1-B34C-BF20-2068E942F06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73183" y="5302842"/>
            <a:ext cx="286315" cy="199880"/>
          </a:xfrm>
          <a:prstGeom prst="rect">
            <a:avLst/>
          </a:prstGeom>
        </p:spPr>
      </p:pic>
      <p:pic>
        <p:nvPicPr>
          <p:cNvPr id="20" name="Kuva 19" descr="Homepage">
            <a:extLst>
              <a:ext uri="{FF2B5EF4-FFF2-40B4-BE49-F238E27FC236}">
                <a16:creationId xmlns:a16="http://schemas.microsoft.com/office/drawing/2014/main" id="{D6840F7C-0007-BD4A-8DE5-E23C927E1B72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81390" y="5262816"/>
            <a:ext cx="285583" cy="270452"/>
          </a:xfrm>
          <a:prstGeom prst="rect">
            <a:avLst/>
          </a:prstGeom>
        </p:spPr>
      </p:pic>
      <p:sp>
        <p:nvSpPr>
          <p:cNvPr id="21" name="Tekstiruutu 20">
            <a:extLst>
              <a:ext uri="{FF2B5EF4-FFF2-40B4-BE49-F238E27FC236}">
                <a16:creationId xmlns:a16="http://schemas.microsoft.com/office/drawing/2014/main" id="{E936287C-2C0E-7C41-87C3-708F4C0576DE}"/>
              </a:ext>
            </a:extLst>
          </p:cNvPr>
          <p:cNvSpPr txBox="1"/>
          <p:nvPr/>
        </p:nvSpPr>
        <p:spPr>
          <a:xfrm>
            <a:off x="1405639" y="5637794"/>
            <a:ext cx="912429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 err="1"/>
              <a:t>pohjois-karjala.fi</a:t>
            </a:r>
            <a:endParaRPr lang="fi-FI" sz="825" dirty="0"/>
          </a:p>
        </p:txBody>
      </p:sp>
      <p:sp>
        <p:nvSpPr>
          <p:cNvPr id="22" name="Tekstiruutu 21">
            <a:extLst>
              <a:ext uri="{FF2B5EF4-FFF2-40B4-BE49-F238E27FC236}">
                <a16:creationId xmlns:a16="http://schemas.microsoft.com/office/drawing/2014/main" id="{A620CDE6-F01B-9C4F-A356-E4D189803164}"/>
              </a:ext>
            </a:extLst>
          </p:cNvPr>
          <p:cNvSpPr txBox="1"/>
          <p:nvPr/>
        </p:nvSpPr>
        <p:spPr>
          <a:xfrm>
            <a:off x="3037951" y="5637794"/>
            <a:ext cx="934871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/>
              <a:t>@</a:t>
            </a:r>
            <a:r>
              <a:rPr lang="fi-FI" sz="825" dirty="0" err="1"/>
              <a:t>pohjois</a:t>
            </a:r>
            <a:r>
              <a:rPr lang="fi-FI" sz="825" dirty="0"/>
              <a:t>-karjala</a:t>
            </a:r>
          </a:p>
        </p:txBody>
      </p:sp>
      <p:sp>
        <p:nvSpPr>
          <p:cNvPr id="23" name="Tekstiruutu 22">
            <a:extLst>
              <a:ext uri="{FF2B5EF4-FFF2-40B4-BE49-F238E27FC236}">
                <a16:creationId xmlns:a16="http://schemas.microsoft.com/office/drawing/2014/main" id="{9E32A200-20C4-EF4C-B1BC-344921BF884F}"/>
              </a:ext>
            </a:extLst>
          </p:cNvPr>
          <p:cNvSpPr txBox="1"/>
          <p:nvPr/>
        </p:nvSpPr>
        <p:spPr>
          <a:xfrm>
            <a:off x="4811918" y="5637794"/>
            <a:ext cx="601447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/>
              <a:t>@</a:t>
            </a:r>
            <a:r>
              <a:rPr lang="fi-FI" sz="825" dirty="0" err="1"/>
              <a:t>pkliitto</a:t>
            </a:r>
            <a:endParaRPr lang="fi-FI" sz="825" dirty="0"/>
          </a:p>
        </p:txBody>
      </p:sp>
      <p:sp>
        <p:nvSpPr>
          <p:cNvPr id="24" name="Tekstiruutu 23">
            <a:extLst>
              <a:ext uri="{FF2B5EF4-FFF2-40B4-BE49-F238E27FC236}">
                <a16:creationId xmlns:a16="http://schemas.microsoft.com/office/drawing/2014/main" id="{F9F3BC93-CC75-1641-A6F8-4FAD98A8B232}"/>
              </a:ext>
            </a:extLst>
          </p:cNvPr>
          <p:cNvSpPr txBox="1"/>
          <p:nvPr/>
        </p:nvSpPr>
        <p:spPr>
          <a:xfrm>
            <a:off x="6133885" y="5644015"/>
            <a:ext cx="950901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/>
              <a:t>@</a:t>
            </a:r>
            <a:r>
              <a:rPr lang="fi-FI" sz="825" dirty="0" err="1"/>
              <a:t>pohjois_karjala</a:t>
            </a:r>
            <a:endParaRPr lang="fi-FI" sz="825" dirty="0"/>
          </a:p>
        </p:txBody>
      </p:sp>
      <p:sp>
        <p:nvSpPr>
          <p:cNvPr id="25" name="Tekstiruutu 24">
            <a:extLst>
              <a:ext uri="{FF2B5EF4-FFF2-40B4-BE49-F238E27FC236}">
                <a16:creationId xmlns:a16="http://schemas.microsoft.com/office/drawing/2014/main" id="{CBE2D9D6-B819-B645-AD10-D5AED646DB53}"/>
              </a:ext>
            </a:extLst>
          </p:cNvPr>
          <p:cNvSpPr txBox="1"/>
          <p:nvPr/>
        </p:nvSpPr>
        <p:spPr>
          <a:xfrm>
            <a:off x="7556515" y="5648397"/>
            <a:ext cx="1210588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 err="1"/>
              <a:t>linkedin.com</a:t>
            </a:r>
            <a:r>
              <a:rPr lang="fi-FI" sz="825" dirty="0"/>
              <a:t>/</a:t>
            </a:r>
            <a:r>
              <a:rPr lang="fi-FI" sz="825" dirty="0" err="1"/>
              <a:t>company</a:t>
            </a:r>
            <a:r>
              <a:rPr lang="fi-FI" sz="825" dirty="0"/>
              <a:t>/</a:t>
            </a:r>
          </a:p>
          <a:p>
            <a:r>
              <a:rPr lang="fi-FI" sz="825" dirty="0" err="1"/>
              <a:t>pohjois</a:t>
            </a:r>
            <a:r>
              <a:rPr lang="fi-FI" sz="825" dirty="0"/>
              <a:t>-karjala</a:t>
            </a:r>
          </a:p>
        </p:txBody>
      </p:sp>
      <p:sp>
        <p:nvSpPr>
          <p:cNvPr id="26" name="Tekstiruutu 25">
            <a:extLst>
              <a:ext uri="{FF2B5EF4-FFF2-40B4-BE49-F238E27FC236}">
                <a16:creationId xmlns:a16="http://schemas.microsoft.com/office/drawing/2014/main" id="{CD5E4FA1-8A71-A044-9162-E55072E69DA8}"/>
              </a:ext>
            </a:extLst>
          </p:cNvPr>
          <p:cNvSpPr txBox="1"/>
          <p:nvPr/>
        </p:nvSpPr>
        <p:spPr>
          <a:xfrm>
            <a:off x="9215747" y="5648397"/>
            <a:ext cx="154401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 err="1"/>
              <a:t>youtube.com</a:t>
            </a:r>
            <a:r>
              <a:rPr lang="fi-FI" sz="825" dirty="0"/>
              <a:t>/</a:t>
            </a:r>
            <a:r>
              <a:rPr lang="fi-FI" sz="825" dirty="0" err="1"/>
              <a:t>pkmaakuntaliitto</a:t>
            </a:r>
            <a:endParaRPr lang="fi-FI" sz="825" dirty="0"/>
          </a:p>
        </p:txBody>
      </p:sp>
      <p:pic>
        <p:nvPicPr>
          <p:cNvPr id="27" name="Kuva 26" descr="Regional Council of North Karelia logo.">
            <a:extLst>
              <a:ext uri="{FF2B5EF4-FFF2-40B4-BE49-F238E27FC236}">
                <a16:creationId xmlns:a16="http://schemas.microsoft.com/office/drawing/2014/main" id="{44D1F7B9-1399-B248-B8E3-E9C2D73F3598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15954" y="817393"/>
            <a:ext cx="3760095" cy="838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2015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siv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594EBA-F730-4743-9467-70436CBFF2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573337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DD5B1C9-DC88-4B30-A9A5-5A8E26FDA1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0519"/>
            <a:ext cx="9144000" cy="550862"/>
          </a:xfrm>
        </p:spPr>
        <p:txBody>
          <a:bodyPr>
            <a:normAutofit/>
          </a:bodyPr>
          <a:lstStyle>
            <a:lvl1pPr marL="0" indent="0" algn="ctr">
              <a:buNone/>
              <a:defRPr sz="21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8" name="Kuva 7" descr="Regional Council of North Karelia logo.">
            <a:extLst>
              <a:ext uri="{FF2B5EF4-FFF2-40B4-BE49-F238E27FC236}">
                <a16:creationId xmlns:a16="http://schemas.microsoft.com/office/drawing/2014/main" id="{9AD1543A-A529-43AD-9D07-32029B6E7AF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15955" y="5040628"/>
            <a:ext cx="3752637" cy="911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84619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siv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65A74EE-4238-469A-B37D-8B024A4E8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5801"/>
            <a:ext cx="10515600" cy="1734333"/>
          </a:xfrm>
        </p:spPr>
        <p:txBody>
          <a:bodyPr anchor="b" anchorCtr="0">
            <a:normAutofit/>
          </a:bodyPr>
          <a:lstStyle>
            <a:lvl1pPr>
              <a:defRPr sz="45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E29E02A-B073-4009-BCED-B23446BB3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22577"/>
            <a:ext cx="10515600" cy="354962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>
                <a:solidFill>
                  <a:schemeClr val="tx2"/>
                </a:solidFill>
              </a:defRPr>
            </a:lvl1pPr>
            <a:lvl2pPr marL="342900" indent="0">
              <a:buFontTx/>
              <a:buNone/>
              <a:defRPr sz="2100">
                <a:solidFill>
                  <a:schemeClr val="tx2"/>
                </a:solidFill>
              </a:defRPr>
            </a:lvl2pPr>
            <a:lvl3pPr marL="685800" indent="0">
              <a:buFontTx/>
              <a:buNone/>
              <a:defRPr sz="1800">
                <a:solidFill>
                  <a:schemeClr val="tx2"/>
                </a:solidFill>
              </a:defRPr>
            </a:lvl3pPr>
            <a:lvl4pPr marL="1028700" indent="0">
              <a:buFontTx/>
              <a:buNone/>
              <a:defRPr sz="1500">
                <a:solidFill>
                  <a:schemeClr val="tx2"/>
                </a:solidFill>
              </a:defRPr>
            </a:lvl4pPr>
            <a:lvl5pPr marL="1371600" indent="0">
              <a:buFontTx/>
              <a:buNone/>
              <a:defRPr sz="1350">
                <a:solidFill>
                  <a:schemeClr val="tx2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7" name="Kuva 6" descr="Regional Council of North Karelia logo.">
            <a:extLst>
              <a:ext uri="{FF2B5EF4-FFF2-40B4-BE49-F238E27FC236}">
                <a16:creationId xmlns:a16="http://schemas.microsoft.com/office/drawing/2014/main" id="{F6AA6C7E-694D-448B-95DE-38C177E1370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44793"/>
            <a:ext cx="1178455" cy="364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18048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Väliotsikkosiv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A04528-94EB-4795-AAC7-675EEF0C8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6315"/>
            <a:ext cx="10515600" cy="2852737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5302A70-93F7-4C7B-8607-D5E5891582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008440"/>
            <a:ext cx="10515600" cy="554037"/>
          </a:xfrm>
        </p:spPr>
        <p:txBody>
          <a:bodyPr>
            <a:normAutofit/>
          </a:bodyPr>
          <a:lstStyle>
            <a:lvl1pPr marL="0" indent="0" algn="ctr">
              <a:buNone/>
              <a:defRPr sz="21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8" name="Kuva 7" descr="Regional Council of North Karelia logo.">
            <a:extLst>
              <a:ext uri="{FF2B5EF4-FFF2-40B4-BE49-F238E27FC236}">
                <a16:creationId xmlns:a16="http://schemas.microsoft.com/office/drawing/2014/main" id="{16EC95A5-48E0-48A3-8DD3-77EEDF16CB0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5355" y="6345862"/>
            <a:ext cx="1181291" cy="36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41465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stosiv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A04528-94EB-4795-AAC7-675EEF0C8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813" y="657727"/>
            <a:ext cx="5623903" cy="5478379"/>
          </a:xfrm>
        </p:spPr>
        <p:txBody>
          <a:bodyPr anchor="ctr" anchorCtr="0">
            <a:normAutofit/>
          </a:bodyPr>
          <a:lstStyle>
            <a:lvl1pPr algn="l">
              <a:defRPr sz="54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Suorakulmio: Vastakkaiset kulmat leikattu 3">
            <a:extLst>
              <a:ext uri="{FF2B5EF4-FFF2-40B4-BE49-F238E27FC236}">
                <a16:creationId xmlns:a16="http://schemas.microsoft.com/office/drawing/2014/main" id="{FABB6FEC-6A90-47D1-9C93-989BA519E79D}"/>
              </a:ext>
            </a:extLst>
          </p:cNvPr>
          <p:cNvSpPr/>
          <p:nvPr/>
        </p:nvSpPr>
        <p:spPr>
          <a:xfrm>
            <a:off x="6721572" y="-6168"/>
            <a:ext cx="5486537" cy="6882295"/>
          </a:xfrm>
          <a:custGeom>
            <a:avLst/>
            <a:gdLst>
              <a:gd name="connsiteX0" fmla="*/ 6 w 6052458"/>
              <a:gd name="connsiteY0" fmla="*/ 2750492 h 7200901"/>
              <a:gd name="connsiteX1" fmla="*/ 2311846 w 6052458"/>
              <a:gd name="connsiteY1" fmla="*/ 2750512 h 7200901"/>
              <a:gd name="connsiteX2" fmla="*/ 3026229 w 6052458"/>
              <a:gd name="connsiteY2" fmla="*/ 0 h 7200901"/>
              <a:gd name="connsiteX3" fmla="*/ 3740612 w 6052458"/>
              <a:gd name="connsiteY3" fmla="*/ 2750512 h 7200901"/>
              <a:gd name="connsiteX4" fmla="*/ 6052452 w 6052458"/>
              <a:gd name="connsiteY4" fmla="*/ 2750492 h 7200901"/>
              <a:gd name="connsiteX5" fmla="*/ 4182125 w 6052458"/>
              <a:gd name="connsiteY5" fmla="*/ 4450383 h 7200901"/>
              <a:gd name="connsiteX6" fmla="*/ 4896537 w 6052458"/>
              <a:gd name="connsiteY6" fmla="*/ 7200883 h 7200901"/>
              <a:gd name="connsiteX7" fmla="*/ 3026229 w 6052458"/>
              <a:gd name="connsiteY7" fmla="*/ 5500961 h 7200901"/>
              <a:gd name="connsiteX8" fmla="*/ 1155921 w 6052458"/>
              <a:gd name="connsiteY8" fmla="*/ 7200883 h 7200901"/>
              <a:gd name="connsiteX9" fmla="*/ 1870333 w 6052458"/>
              <a:gd name="connsiteY9" fmla="*/ 4450383 h 7200901"/>
              <a:gd name="connsiteX10" fmla="*/ 6 w 6052458"/>
              <a:gd name="connsiteY10" fmla="*/ 2750492 h 7200901"/>
              <a:gd name="connsiteX0" fmla="*/ 0 w 6052446"/>
              <a:gd name="connsiteY0" fmla="*/ 2772264 h 7222655"/>
              <a:gd name="connsiteX1" fmla="*/ 2311840 w 6052446"/>
              <a:gd name="connsiteY1" fmla="*/ 2772284 h 7222655"/>
              <a:gd name="connsiteX2" fmla="*/ 5442852 w 6052446"/>
              <a:gd name="connsiteY2" fmla="*/ 0 h 7222655"/>
              <a:gd name="connsiteX3" fmla="*/ 3740606 w 6052446"/>
              <a:gd name="connsiteY3" fmla="*/ 2772284 h 7222655"/>
              <a:gd name="connsiteX4" fmla="*/ 6052446 w 6052446"/>
              <a:gd name="connsiteY4" fmla="*/ 2772264 h 7222655"/>
              <a:gd name="connsiteX5" fmla="*/ 4182119 w 6052446"/>
              <a:gd name="connsiteY5" fmla="*/ 4472155 h 7222655"/>
              <a:gd name="connsiteX6" fmla="*/ 4896531 w 6052446"/>
              <a:gd name="connsiteY6" fmla="*/ 7222655 h 7222655"/>
              <a:gd name="connsiteX7" fmla="*/ 3026223 w 6052446"/>
              <a:gd name="connsiteY7" fmla="*/ 5522733 h 7222655"/>
              <a:gd name="connsiteX8" fmla="*/ 1155915 w 6052446"/>
              <a:gd name="connsiteY8" fmla="*/ 7222655 h 7222655"/>
              <a:gd name="connsiteX9" fmla="*/ 1870327 w 6052446"/>
              <a:gd name="connsiteY9" fmla="*/ 4472155 h 7222655"/>
              <a:gd name="connsiteX10" fmla="*/ 0 w 6052446"/>
              <a:gd name="connsiteY10" fmla="*/ 2772264 h 7222655"/>
              <a:gd name="connsiteX0" fmla="*/ 0 w 6052446"/>
              <a:gd name="connsiteY0" fmla="*/ 2772264 h 7222655"/>
              <a:gd name="connsiteX1" fmla="*/ 2311840 w 6052446"/>
              <a:gd name="connsiteY1" fmla="*/ 2772284 h 7222655"/>
              <a:gd name="connsiteX2" fmla="*/ 5442852 w 6052446"/>
              <a:gd name="connsiteY2" fmla="*/ 0 h 7222655"/>
              <a:gd name="connsiteX3" fmla="*/ 5471435 w 6052446"/>
              <a:gd name="connsiteY3" fmla="*/ 1161198 h 7222655"/>
              <a:gd name="connsiteX4" fmla="*/ 6052446 w 6052446"/>
              <a:gd name="connsiteY4" fmla="*/ 2772264 h 7222655"/>
              <a:gd name="connsiteX5" fmla="*/ 4182119 w 6052446"/>
              <a:gd name="connsiteY5" fmla="*/ 4472155 h 7222655"/>
              <a:gd name="connsiteX6" fmla="*/ 4896531 w 6052446"/>
              <a:gd name="connsiteY6" fmla="*/ 7222655 h 7222655"/>
              <a:gd name="connsiteX7" fmla="*/ 3026223 w 6052446"/>
              <a:gd name="connsiteY7" fmla="*/ 5522733 h 7222655"/>
              <a:gd name="connsiteX8" fmla="*/ 1155915 w 6052446"/>
              <a:gd name="connsiteY8" fmla="*/ 7222655 h 7222655"/>
              <a:gd name="connsiteX9" fmla="*/ 1870327 w 6052446"/>
              <a:gd name="connsiteY9" fmla="*/ 4472155 h 7222655"/>
              <a:gd name="connsiteX10" fmla="*/ 0 w 6052446"/>
              <a:gd name="connsiteY10" fmla="*/ 2772264 h 7222655"/>
              <a:gd name="connsiteX0" fmla="*/ 0 w 6052446"/>
              <a:gd name="connsiteY0" fmla="*/ 2786723 h 7237114"/>
              <a:gd name="connsiteX1" fmla="*/ 3531040 w 6052446"/>
              <a:gd name="connsiteY1" fmla="*/ 0 h 7237114"/>
              <a:gd name="connsiteX2" fmla="*/ 5442852 w 6052446"/>
              <a:gd name="connsiteY2" fmla="*/ 14459 h 7237114"/>
              <a:gd name="connsiteX3" fmla="*/ 5471435 w 6052446"/>
              <a:gd name="connsiteY3" fmla="*/ 1175657 h 7237114"/>
              <a:gd name="connsiteX4" fmla="*/ 6052446 w 6052446"/>
              <a:gd name="connsiteY4" fmla="*/ 2786723 h 7237114"/>
              <a:gd name="connsiteX5" fmla="*/ 4182119 w 6052446"/>
              <a:gd name="connsiteY5" fmla="*/ 4486614 h 7237114"/>
              <a:gd name="connsiteX6" fmla="*/ 4896531 w 6052446"/>
              <a:gd name="connsiteY6" fmla="*/ 7237114 h 7237114"/>
              <a:gd name="connsiteX7" fmla="*/ 3026223 w 6052446"/>
              <a:gd name="connsiteY7" fmla="*/ 5537192 h 7237114"/>
              <a:gd name="connsiteX8" fmla="*/ 1155915 w 6052446"/>
              <a:gd name="connsiteY8" fmla="*/ 7237114 h 7237114"/>
              <a:gd name="connsiteX9" fmla="*/ 1870327 w 6052446"/>
              <a:gd name="connsiteY9" fmla="*/ 4486614 h 7237114"/>
              <a:gd name="connsiteX10" fmla="*/ 0 w 6052446"/>
              <a:gd name="connsiteY10" fmla="*/ 2786723 h 7237114"/>
              <a:gd name="connsiteX0" fmla="*/ 0 w 6063332"/>
              <a:gd name="connsiteY0" fmla="*/ 3548723 h 7237114"/>
              <a:gd name="connsiteX1" fmla="*/ 3541926 w 6063332"/>
              <a:gd name="connsiteY1" fmla="*/ 0 h 7237114"/>
              <a:gd name="connsiteX2" fmla="*/ 5453738 w 6063332"/>
              <a:gd name="connsiteY2" fmla="*/ 14459 h 7237114"/>
              <a:gd name="connsiteX3" fmla="*/ 5482321 w 6063332"/>
              <a:gd name="connsiteY3" fmla="*/ 1175657 h 7237114"/>
              <a:gd name="connsiteX4" fmla="*/ 6063332 w 6063332"/>
              <a:gd name="connsiteY4" fmla="*/ 2786723 h 7237114"/>
              <a:gd name="connsiteX5" fmla="*/ 4193005 w 6063332"/>
              <a:gd name="connsiteY5" fmla="*/ 4486614 h 7237114"/>
              <a:gd name="connsiteX6" fmla="*/ 4907417 w 6063332"/>
              <a:gd name="connsiteY6" fmla="*/ 7237114 h 7237114"/>
              <a:gd name="connsiteX7" fmla="*/ 3037109 w 6063332"/>
              <a:gd name="connsiteY7" fmla="*/ 5537192 h 7237114"/>
              <a:gd name="connsiteX8" fmla="*/ 1166801 w 6063332"/>
              <a:gd name="connsiteY8" fmla="*/ 7237114 h 7237114"/>
              <a:gd name="connsiteX9" fmla="*/ 1881213 w 6063332"/>
              <a:gd name="connsiteY9" fmla="*/ 4486614 h 7237114"/>
              <a:gd name="connsiteX10" fmla="*/ 0 w 6063332"/>
              <a:gd name="connsiteY10" fmla="*/ 3548723 h 7237114"/>
              <a:gd name="connsiteX0" fmla="*/ 0 w 6063332"/>
              <a:gd name="connsiteY0" fmla="*/ 3548723 h 7237114"/>
              <a:gd name="connsiteX1" fmla="*/ 3541926 w 6063332"/>
              <a:gd name="connsiteY1" fmla="*/ 0 h 7237114"/>
              <a:gd name="connsiteX2" fmla="*/ 5453738 w 6063332"/>
              <a:gd name="connsiteY2" fmla="*/ 14459 h 7237114"/>
              <a:gd name="connsiteX3" fmla="*/ 5482321 w 6063332"/>
              <a:gd name="connsiteY3" fmla="*/ 1175657 h 7237114"/>
              <a:gd name="connsiteX4" fmla="*/ 6063332 w 6063332"/>
              <a:gd name="connsiteY4" fmla="*/ 2786723 h 7237114"/>
              <a:gd name="connsiteX5" fmla="*/ 4193005 w 6063332"/>
              <a:gd name="connsiteY5" fmla="*/ 4486614 h 7237114"/>
              <a:gd name="connsiteX6" fmla="*/ 5517017 w 6063332"/>
              <a:gd name="connsiteY6" fmla="*/ 5952600 h 7237114"/>
              <a:gd name="connsiteX7" fmla="*/ 3037109 w 6063332"/>
              <a:gd name="connsiteY7" fmla="*/ 5537192 h 7237114"/>
              <a:gd name="connsiteX8" fmla="*/ 1166801 w 6063332"/>
              <a:gd name="connsiteY8" fmla="*/ 7237114 h 7237114"/>
              <a:gd name="connsiteX9" fmla="*/ 1881213 w 6063332"/>
              <a:gd name="connsiteY9" fmla="*/ 4486614 h 7237114"/>
              <a:gd name="connsiteX10" fmla="*/ 0 w 6063332"/>
              <a:gd name="connsiteY10" fmla="*/ 3548723 h 7237114"/>
              <a:gd name="connsiteX0" fmla="*/ 0 w 6063332"/>
              <a:gd name="connsiteY0" fmla="*/ 3548723 h 7237114"/>
              <a:gd name="connsiteX1" fmla="*/ 3541926 w 6063332"/>
              <a:gd name="connsiteY1" fmla="*/ 0 h 7237114"/>
              <a:gd name="connsiteX2" fmla="*/ 5453738 w 6063332"/>
              <a:gd name="connsiteY2" fmla="*/ 14459 h 7237114"/>
              <a:gd name="connsiteX3" fmla="*/ 5482321 w 6063332"/>
              <a:gd name="connsiteY3" fmla="*/ 1175657 h 7237114"/>
              <a:gd name="connsiteX4" fmla="*/ 6063332 w 6063332"/>
              <a:gd name="connsiteY4" fmla="*/ 2786723 h 7237114"/>
              <a:gd name="connsiteX5" fmla="*/ 4193005 w 6063332"/>
              <a:gd name="connsiteY5" fmla="*/ 4486614 h 7237114"/>
              <a:gd name="connsiteX6" fmla="*/ 5517017 w 6063332"/>
              <a:gd name="connsiteY6" fmla="*/ 5952600 h 7237114"/>
              <a:gd name="connsiteX7" fmla="*/ 5519051 w 6063332"/>
              <a:gd name="connsiteY7" fmla="*/ 6908792 h 7237114"/>
              <a:gd name="connsiteX8" fmla="*/ 1166801 w 6063332"/>
              <a:gd name="connsiteY8" fmla="*/ 7237114 h 7237114"/>
              <a:gd name="connsiteX9" fmla="*/ 1881213 w 6063332"/>
              <a:gd name="connsiteY9" fmla="*/ 4486614 h 7237114"/>
              <a:gd name="connsiteX10" fmla="*/ 0 w 6063332"/>
              <a:gd name="connsiteY10" fmla="*/ 3548723 h 72371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4193005 w 6063332"/>
              <a:gd name="connsiteY5" fmla="*/ 4486614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1881213 w 6063332"/>
              <a:gd name="connsiteY9" fmla="*/ 4486614 h 7084714"/>
              <a:gd name="connsiteX10" fmla="*/ 0 w 6063332"/>
              <a:gd name="connsiteY10" fmla="*/ 3548723 h 70847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4193005 w 6063332"/>
              <a:gd name="connsiteY5" fmla="*/ 4486614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3470527 w 6063332"/>
              <a:gd name="connsiteY9" fmla="*/ 6957671 h 7084714"/>
              <a:gd name="connsiteX10" fmla="*/ 0 w 6063332"/>
              <a:gd name="connsiteY10" fmla="*/ 3548723 h 70847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2919376 w 6063332"/>
              <a:gd name="connsiteY5" fmla="*/ 3256529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3470527 w 6063332"/>
              <a:gd name="connsiteY9" fmla="*/ 6957671 h 7084714"/>
              <a:gd name="connsiteX10" fmla="*/ 0 w 6063332"/>
              <a:gd name="connsiteY10" fmla="*/ 3548723 h 70847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2244462 w 6063332"/>
              <a:gd name="connsiteY5" fmla="*/ 3713729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3470527 w 6063332"/>
              <a:gd name="connsiteY9" fmla="*/ 6957671 h 7084714"/>
              <a:gd name="connsiteX10" fmla="*/ 0 w 6063332"/>
              <a:gd name="connsiteY10" fmla="*/ 3548723 h 7084714"/>
              <a:gd name="connsiteX0" fmla="*/ 0 w 5519051"/>
              <a:gd name="connsiteY0" fmla="*/ 3548723 h 7084714"/>
              <a:gd name="connsiteX1" fmla="*/ 3541926 w 5519051"/>
              <a:gd name="connsiteY1" fmla="*/ 0 h 7084714"/>
              <a:gd name="connsiteX2" fmla="*/ 5453738 w 5519051"/>
              <a:gd name="connsiteY2" fmla="*/ 14459 h 7084714"/>
              <a:gd name="connsiteX3" fmla="*/ 5482321 w 5519051"/>
              <a:gd name="connsiteY3" fmla="*/ 1175657 h 7084714"/>
              <a:gd name="connsiteX4" fmla="*/ 5116275 w 5519051"/>
              <a:gd name="connsiteY4" fmla="*/ 1371581 h 7084714"/>
              <a:gd name="connsiteX5" fmla="*/ 2244462 w 5519051"/>
              <a:gd name="connsiteY5" fmla="*/ 3713729 h 7084714"/>
              <a:gd name="connsiteX6" fmla="*/ 5517017 w 5519051"/>
              <a:gd name="connsiteY6" fmla="*/ 5952600 h 7084714"/>
              <a:gd name="connsiteX7" fmla="*/ 5519051 w 5519051"/>
              <a:gd name="connsiteY7" fmla="*/ 6908792 h 7084714"/>
              <a:gd name="connsiteX8" fmla="*/ 4454286 w 5519051"/>
              <a:gd name="connsiteY8" fmla="*/ 7084714 h 7084714"/>
              <a:gd name="connsiteX9" fmla="*/ 3470527 w 5519051"/>
              <a:gd name="connsiteY9" fmla="*/ 6957671 h 7084714"/>
              <a:gd name="connsiteX10" fmla="*/ 0 w 5519051"/>
              <a:gd name="connsiteY10" fmla="*/ 3548723 h 7084714"/>
              <a:gd name="connsiteX0" fmla="*/ 0 w 5376811"/>
              <a:gd name="connsiteY0" fmla="*/ 3563963 h 7084714"/>
              <a:gd name="connsiteX1" fmla="*/ 3399686 w 5376811"/>
              <a:gd name="connsiteY1" fmla="*/ 0 h 7084714"/>
              <a:gd name="connsiteX2" fmla="*/ 5311498 w 5376811"/>
              <a:gd name="connsiteY2" fmla="*/ 14459 h 7084714"/>
              <a:gd name="connsiteX3" fmla="*/ 5340081 w 5376811"/>
              <a:gd name="connsiteY3" fmla="*/ 1175657 h 7084714"/>
              <a:gd name="connsiteX4" fmla="*/ 4974035 w 5376811"/>
              <a:gd name="connsiteY4" fmla="*/ 1371581 h 7084714"/>
              <a:gd name="connsiteX5" fmla="*/ 2102222 w 5376811"/>
              <a:gd name="connsiteY5" fmla="*/ 3713729 h 7084714"/>
              <a:gd name="connsiteX6" fmla="*/ 5374777 w 5376811"/>
              <a:gd name="connsiteY6" fmla="*/ 5952600 h 7084714"/>
              <a:gd name="connsiteX7" fmla="*/ 5376811 w 5376811"/>
              <a:gd name="connsiteY7" fmla="*/ 6908792 h 7084714"/>
              <a:gd name="connsiteX8" fmla="*/ 4312046 w 5376811"/>
              <a:gd name="connsiteY8" fmla="*/ 7084714 h 7084714"/>
              <a:gd name="connsiteX9" fmla="*/ 3328287 w 5376811"/>
              <a:gd name="connsiteY9" fmla="*/ 6957671 h 7084714"/>
              <a:gd name="connsiteX10" fmla="*/ 0 w 5376811"/>
              <a:gd name="connsiteY10" fmla="*/ 3563963 h 7084714"/>
              <a:gd name="connsiteX0" fmla="*/ 0 w 5513971"/>
              <a:gd name="connsiteY0" fmla="*/ 3538563 h 7084714"/>
              <a:gd name="connsiteX1" fmla="*/ 3536846 w 5513971"/>
              <a:gd name="connsiteY1" fmla="*/ 0 h 7084714"/>
              <a:gd name="connsiteX2" fmla="*/ 5448658 w 5513971"/>
              <a:gd name="connsiteY2" fmla="*/ 14459 h 7084714"/>
              <a:gd name="connsiteX3" fmla="*/ 5477241 w 5513971"/>
              <a:gd name="connsiteY3" fmla="*/ 1175657 h 7084714"/>
              <a:gd name="connsiteX4" fmla="*/ 5111195 w 5513971"/>
              <a:gd name="connsiteY4" fmla="*/ 1371581 h 7084714"/>
              <a:gd name="connsiteX5" fmla="*/ 2239382 w 5513971"/>
              <a:gd name="connsiteY5" fmla="*/ 3713729 h 7084714"/>
              <a:gd name="connsiteX6" fmla="*/ 5511937 w 5513971"/>
              <a:gd name="connsiteY6" fmla="*/ 5952600 h 7084714"/>
              <a:gd name="connsiteX7" fmla="*/ 5513971 w 5513971"/>
              <a:gd name="connsiteY7" fmla="*/ 6908792 h 7084714"/>
              <a:gd name="connsiteX8" fmla="*/ 4449206 w 5513971"/>
              <a:gd name="connsiteY8" fmla="*/ 7084714 h 7084714"/>
              <a:gd name="connsiteX9" fmla="*/ 3465447 w 5513971"/>
              <a:gd name="connsiteY9" fmla="*/ 6957671 h 7084714"/>
              <a:gd name="connsiteX10" fmla="*/ 0 w 5513971"/>
              <a:gd name="connsiteY10" fmla="*/ 3538563 h 7084714"/>
              <a:gd name="connsiteX0" fmla="*/ 0 w 5513971"/>
              <a:gd name="connsiteY0" fmla="*/ 3524104 h 7070255"/>
              <a:gd name="connsiteX1" fmla="*/ 3699406 w 5513971"/>
              <a:gd name="connsiteY1" fmla="*/ 66821 h 7070255"/>
              <a:gd name="connsiteX2" fmla="*/ 5448658 w 5513971"/>
              <a:gd name="connsiteY2" fmla="*/ 0 h 7070255"/>
              <a:gd name="connsiteX3" fmla="*/ 5477241 w 5513971"/>
              <a:gd name="connsiteY3" fmla="*/ 1161198 h 7070255"/>
              <a:gd name="connsiteX4" fmla="*/ 5111195 w 5513971"/>
              <a:gd name="connsiteY4" fmla="*/ 1357122 h 7070255"/>
              <a:gd name="connsiteX5" fmla="*/ 2239382 w 5513971"/>
              <a:gd name="connsiteY5" fmla="*/ 3699270 h 7070255"/>
              <a:gd name="connsiteX6" fmla="*/ 5511937 w 5513971"/>
              <a:gd name="connsiteY6" fmla="*/ 5938141 h 7070255"/>
              <a:gd name="connsiteX7" fmla="*/ 5513971 w 5513971"/>
              <a:gd name="connsiteY7" fmla="*/ 6894333 h 7070255"/>
              <a:gd name="connsiteX8" fmla="*/ 4449206 w 5513971"/>
              <a:gd name="connsiteY8" fmla="*/ 7070255 h 7070255"/>
              <a:gd name="connsiteX9" fmla="*/ 3465447 w 5513971"/>
              <a:gd name="connsiteY9" fmla="*/ 6943212 h 7070255"/>
              <a:gd name="connsiteX10" fmla="*/ 0 w 5513971"/>
              <a:gd name="connsiteY10" fmla="*/ 3524104 h 7070255"/>
              <a:gd name="connsiteX0" fmla="*/ 0 w 5513971"/>
              <a:gd name="connsiteY0" fmla="*/ 3524104 h 7070255"/>
              <a:gd name="connsiteX1" fmla="*/ 3511446 w 5513971"/>
              <a:gd name="connsiteY1" fmla="*/ 10941 h 7070255"/>
              <a:gd name="connsiteX2" fmla="*/ 5448658 w 5513971"/>
              <a:gd name="connsiteY2" fmla="*/ 0 h 7070255"/>
              <a:gd name="connsiteX3" fmla="*/ 5477241 w 5513971"/>
              <a:gd name="connsiteY3" fmla="*/ 1161198 h 7070255"/>
              <a:gd name="connsiteX4" fmla="*/ 5111195 w 5513971"/>
              <a:gd name="connsiteY4" fmla="*/ 1357122 h 7070255"/>
              <a:gd name="connsiteX5" fmla="*/ 2239382 w 5513971"/>
              <a:gd name="connsiteY5" fmla="*/ 3699270 h 7070255"/>
              <a:gd name="connsiteX6" fmla="*/ 5511937 w 5513971"/>
              <a:gd name="connsiteY6" fmla="*/ 5938141 h 7070255"/>
              <a:gd name="connsiteX7" fmla="*/ 5513971 w 5513971"/>
              <a:gd name="connsiteY7" fmla="*/ 6894333 h 7070255"/>
              <a:gd name="connsiteX8" fmla="*/ 4449206 w 5513971"/>
              <a:gd name="connsiteY8" fmla="*/ 7070255 h 7070255"/>
              <a:gd name="connsiteX9" fmla="*/ 3465447 w 5513971"/>
              <a:gd name="connsiteY9" fmla="*/ 6943212 h 7070255"/>
              <a:gd name="connsiteX10" fmla="*/ 0 w 5513971"/>
              <a:gd name="connsiteY10" fmla="*/ 3524104 h 7070255"/>
              <a:gd name="connsiteX0" fmla="*/ 0 w 5513971"/>
              <a:gd name="connsiteY0" fmla="*/ 3513163 h 7059314"/>
              <a:gd name="connsiteX1" fmla="*/ 3511446 w 5513971"/>
              <a:gd name="connsiteY1" fmla="*/ 0 h 7059314"/>
              <a:gd name="connsiteX2" fmla="*/ 5443578 w 5513971"/>
              <a:gd name="connsiteY2" fmla="*/ 156699 h 7059314"/>
              <a:gd name="connsiteX3" fmla="*/ 5477241 w 5513971"/>
              <a:gd name="connsiteY3" fmla="*/ 1150257 h 7059314"/>
              <a:gd name="connsiteX4" fmla="*/ 5111195 w 5513971"/>
              <a:gd name="connsiteY4" fmla="*/ 1346181 h 7059314"/>
              <a:gd name="connsiteX5" fmla="*/ 2239382 w 5513971"/>
              <a:gd name="connsiteY5" fmla="*/ 3688329 h 7059314"/>
              <a:gd name="connsiteX6" fmla="*/ 5511937 w 5513971"/>
              <a:gd name="connsiteY6" fmla="*/ 5927200 h 7059314"/>
              <a:gd name="connsiteX7" fmla="*/ 5513971 w 5513971"/>
              <a:gd name="connsiteY7" fmla="*/ 6883392 h 7059314"/>
              <a:gd name="connsiteX8" fmla="*/ 4449206 w 5513971"/>
              <a:gd name="connsiteY8" fmla="*/ 7059314 h 7059314"/>
              <a:gd name="connsiteX9" fmla="*/ 3465447 w 5513971"/>
              <a:gd name="connsiteY9" fmla="*/ 6932271 h 7059314"/>
              <a:gd name="connsiteX10" fmla="*/ 0 w 5513971"/>
              <a:gd name="connsiteY10" fmla="*/ 3513163 h 7059314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7241 w 5513971"/>
              <a:gd name="connsiteY3" fmla="*/ 1151038 h 7060095"/>
              <a:gd name="connsiteX4" fmla="*/ 5111195 w 5513971"/>
              <a:gd name="connsiteY4" fmla="*/ 1346962 h 7060095"/>
              <a:gd name="connsiteX5" fmla="*/ 2239382 w 5513971"/>
              <a:gd name="connsiteY5" fmla="*/ 368911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94081"/>
              <a:gd name="connsiteY0" fmla="*/ 3513944 h 7060095"/>
              <a:gd name="connsiteX1" fmla="*/ 3511446 w 5594081"/>
              <a:gd name="connsiteY1" fmla="*/ 781 h 7060095"/>
              <a:gd name="connsiteX2" fmla="*/ 5468978 w 5594081"/>
              <a:gd name="connsiteY2" fmla="*/ 0 h 7060095"/>
              <a:gd name="connsiteX3" fmla="*/ 5594081 w 5594081"/>
              <a:gd name="connsiteY3" fmla="*/ 886878 h 7060095"/>
              <a:gd name="connsiteX4" fmla="*/ 5111195 w 5594081"/>
              <a:gd name="connsiteY4" fmla="*/ 1346962 h 7060095"/>
              <a:gd name="connsiteX5" fmla="*/ 2239382 w 5594081"/>
              <a:gd name="connsiteY5" fmla="*/ 3689110 h 7060095"/>
              <a:gd name="connsiteX6" fmla="*/ 5511937 w 5594081"/>
              <a:gd name="connsiteY6" fmla="*/ 5927981 h 7060095"/>
              <a:gd name="connsiteX7" fmla="*/ 5513971 w 5594081"/>
              <a:gd name="connsiteY7" fmla="*/ 6884173 h 7060095"/>
              <a:gd name="connsiteX8" fmla="*/ 4449206 w 5594081"/>
              <a:gd name="connsiteY8" fmla="*/ 7060095 h 7060095"/>
              <a:gd name="connsiteX9" fmla="*/ 3465447 w 5594081"/>
              <a:gd name="connsiteY9" fmla="*/ 6933052 h 7060095"/>
              <a:gd name="connsiteX10" fmla="*/ 0 w 559408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2161 w 5513971"/>
              <a:gd name="connsiteY3" fmla="*/ 1161198 h 7060095"/>
              <a:gd name="connsiteX4" fmla="*/ 5111195 w 5513971"/>
              <a:gd name="connsiteY4" fmla="*/ 1346962 h 7060095"/>
              <a:gd name="connsiteX5" fmla="*/ 2239382 w 5513971"/>
              <a:gd name="connsiteY5" fmla="*/ 368911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2161 w 5513971"/>
              <a:gd name="connsiteY3" fmla="*/ 1161198 h 7060095"/>
              <a:gd name="connsiteX4" fmla="*/ 5111195 w 5513971"/>
              <a:gd name="connsiteY4" fmla="*/ 134696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2161 w 5513971"/>
              <a:gd name="connsiteY3" fmla="*/ 1161198 h 7060095"/>
              <a:gd name="connsiteX4" fmla="*/ 5283915 w 5513971"/>
              <a:gd name="connsiteY4" fmla="*/ 137744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283915 w 5513971"/>
              <a:gd name="connsiteY4" fmla="*/ 137744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482035 w 5513971"/>
              <a:gd name="connsiteY4" fmla="*/ 115900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482035 w 5513971"/>
              <a:gd name="connsiteY4" fmla="*/ 1159002 h 7060095"/>
              <a:gd name="connsiteX5" fmla="*/ 3128382 w 5513971"/>
              <a:gd name="connsiteY5" fmla="*/ 3521470 h 7060095"/>
              <a:gd name="connsiteX6" fmla="*/ 5486537 w 5513971"/>
              <a:gd name="connsiteY6" fmla="*/ 587210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482035 w 5513971"/>
              <a:gd name="connsiteY4" fmla="*/ 1159002 h 7060095"/>
              <a:gd name="connsiteX5" fmla="*/ 3128382 w 5513971"/>
              <a:gd name="connsiteY5" fmla="*/ 3521470 h 7060095"/>
              <a:gd name="connsiteX6" fmla="*/ 5486537 w 5513971"/>
              <a:gd name="connsiteY6" fmla="*/ 587210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368927 w 5513971"/>
              <a:gd name="connsiteY9" fmla="*/ 6877172 h 7060095"/>
              <a:gd name="connsiteX10" fmla="*/ 0 w 5513971"/>
              <a:gd name="connsiteY10" fmla="*/ 3513944 h 7060095"/>
              <a:gd name="connsiteX0" fmla="*/ 0 w 5513971"/>
              <a:gd name="connsiteY0" fmla="*/ 3513944 h 6884173"/>
              <a:gd name="connsiteX1" fmla="*/ 3511446 w 5513971"/>
              <a:gd name="connsiteY1" fmla="*/ 781 h 6884173"/>
              <a:gd name="connsiteX2" fmla="*/ 5468978 w 5513971"/>
              <a:gd name="connsiteY2" fmla="*/ 0 h 6884173"/>
              <a:gd name="connsiteX3" fmla="*/ 5482321 w 5513971"/>
              <a:gd name="connsiteY3" fmla="*/ 637958 h 6884173"/>
              <a:gd name="connsiteX4" fmla="*/ 5482035 w 5513971"/>
              <a:gd name="connsiteY4" fmla="*/ 1159002 h 6884173"/>
              <a:gd name="connsiteX5" fmla="*/ 3128382 w 5513971"/>
              <a:gd name="connsiteY5" fmla="*/ 3521470 h 6884173"/>
              <a:gd name="connsiteX6" fmla="*/ 5486537 w 5513971"/>
              <a:gd name="connsiteY6" fmla="*/ 5872101 h 6884173"/>
              <a:gd name="connsiteX7" fmla="*/ 5513971 w 5513971"/>
              <a:gd name="connsiteY7" fmla="*/ 6884173 h 6884173"/>
              <a:gd name="connsiteX8" fmla="*/ 4378086 w 5513971"/>
              <a:gd name="connsiteY8" fmla="*/ 6882295 h 6884173"/>
              <a:gd name="connsiteX9" fmla="*/ 3368927 w 5513971"/>
              <a:gd name="connsiteY9" fmla="*/ 6877172 h 6884173"/>
              <a:gd name="connsiteX10" fmla="*/ 0 w 5513971"/>
              <a:gd name="connsiteY10" fmla="*/ 3513944 h 6884173"/>
              <a:gd name="connsiteX0" fmla="*/ 0 w 5486537"/>
              <a:gd name="connsiteY0" fmla="*/ 3513944 h 6882295"/>
              <a:gd name="connsiteX1" fmla="*/ 3511446 w 5486537"/>
              <a:gd name="connsiteY1" fmla="*/ 781 h 6882295"/>
              <a:gd name="connsiteX2" fmla="*/ 5468978 w 5486537"/>
              <a:gd name="connsiteY2" fmla="*/ 0 h 6882295"/>
              <a:gd name="connsiteX3" fmla="*/ 5482321 w 5486537"/>
              <a:gd name="connsiteY3" fmla="*/ 637958 h 6882295"/>
              <a:gd name="connsiteX4" fmla="*/ 5482035 w 5486537"/>
              <a:gd name="connsiteY4" fmla="*/ 1159002 h 6882295"/>
              <a:gd name="connsiteX5" fmla="*/ 3128382 w 5486537"/>
              <a:gd name="connsiteY5" fmla="*/ 3521470 h 6882295"/>
              <a:gd name="connsiteX6" fmla="*/ 5486537 w 5486537"/>
              <a:gd name="connsiteY6" fmla="*/ 5872101 h 6882295"/>
              <a:gd name="connsiteX7" fmla="*/ 5437771 w 5486537"/>
              <a:gd name="connsiteY7" fmla="*/ 6828293 h 6882295"/>
              <a:gd name="connsiteX8" fmla="*/ 4378086 w 5486537"/>
              <a:gd name="connsiteY8" fmla="*/ 6882295 h 6882295"/>
              <a:gd name="connsiteX9" fmla="*/ 3368927 w 5486537"/>
              <a:gd name="connsiteY9" fmla="*/ 6877172 h 6882295"/>
              <a:gd name="connsiteX10" fmla="*/ 0 w 5486537"/>
              <a:gd name="connsiteY10" fmla="*/ 3513944 h 6882295"/>
              <a:gd name="connsiteX0" fmla="*/ 0 w 5486537"/>
              <a:gd name="connsiteY0" fmla="*/ 3513944 h 6882295"/>
              <a:gd name="connsiteX1" fmla="*/ 3511446 w 5486537"/>
              <a:gd name="connsiteY1" fmla="*/ 781 h 6882295"/>
              <a:gd name="connsiteX2" fmla="*/ 5468978 w 5486537"/>
              <a:gd name="connsiteY2" fmla="*/ 0 h 6882295"/>
              <a:gd name="connsiteX3" fmla="*/ 5482321 w 5486537"/>
              <a:gd name="connsiteY3" fmla="*/ 637958 h 6882295"/>
              <a:gd name="connsiteX4" fmla="*/ 5482035 w 5486537"/>
              <a:gd name="connsiteY4" fmla="*/ 1159002 h 6882295"/>
              <a:gd name="connsiteX5" fmla="*/ 3128382 w 5486537"/>
              <a:gd name="connsiteY5" fmla="*/ 3521470 h 6882295"/>
              <a:gd name="connsiteX6" fmla="*/ 5486537 w 5486537"/>
              <a:gd name="connsiteY6" fmla="*/ 5872101 h 6882295"/>
              <a:gd name="connsiteX7" fmla="*/ 5478411 w 5486537"/>
              <a:gd name="connsiteY7" fmla="*/ 6874013 h 6882295"/>
              <a:gd name="connsiteX8" fmla="*/ 4378086 w 5486537"/>
              <a:gd name="connsiteY8" fmla="*/ 6882295 h 6882295"/>
              <a:gd name="connsiteX9" fmla="*/ 3368927 w 5486537"/>
              <a:gd name="connsiteY9" fmla="*/ 6877172 h 6882295"/>
              <a:gd name="connsiteX10" fmla="*/ 0 w 5486537"/>
              <a:gd name="connsiteY10" fmla="*/ 3513944 h 6882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86537" h="6882295">
                <a:moveTo>
                  <a:pt x="0" y="3513944"/>
                </a:moveTo>
                <a:lnTo>
                  <a:pt x="3511446" y="781"/>
                </a:lnTo>
                <a:lnTo>
                  <a:pt x="5468978" y="0"/>
                </a:lnTo>
                <a:cubicBezTo>
                  <a:pt x="5471732" y="383679"/>
                  <a:pt x="5479567" y="254279"/>
                  <a:pt x="5482321" y="637958"/>
                </a:cubicBezTo>
                <a:cubicBezTo>
                  <a:pt x="5482226" y="811639"/>
                  <a:pt x="5482130" y="985321"/>
                  <a:pt x="5482035" y="1159002"/>
                </a:cubicBezTo>
                <a:lnTo>
                  <a:pt x="3128382" y="3521470"/>
                </a:lnTo>
                <a:lnTo>
                  <a:pt x="5486537" y="5872101"/>
                </a:lnTo>
                <a:cubicBezTo>
                  <a:pt x="5483828" y="6206072"/>
                  <a:pt x="5481120" y="6540042"/>
                  <a:pt x="5478411" y="6874013"/>
                </a:cubicBezTo>
                <a:lnTo>
                  <a:pt x="4378086" y="6882295"/>
                </a:lnTo>
                <a:lnTo>
                  <a:pt x="3368927" y="6877172"/>
                </a:lnTo>
                <a:lnTo>
                  <a:pt x="0" y="351394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pic>
        <p:nvPicPr>
          <p:cNvPr id="6" name="Kuva 5" descr="Regional Council of North Karelia logo.">
            <a:extLst>
              <a:ext uri="{FF2B5EF4-FFF2-40B4-BE49-F238E27FC236}">
                <a16:creationId xmlns:a16="http://schemas.microsoft.com/office/drawing/2014/main" id="{13A85D3A-9303-4FB9-80A1-A41496FB96C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44793"/>
            <a:ext cx="1178455" cy="364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21468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sisältö ja kuva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F0EBAF-7644-4DF9-A02A-72909ECD8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744" y="993777"/>
            <a:ext cx="6715125" cy="1325563"/>
          </a:xfrm>
        </p:spPr>
        <p:txBody>
          <a:bodyPr>
            <a:normAutofit/>
          </a:bodyPr>
          <a:lstStyle>
            <a:lvl1pPr>
              <a:defRPr sz="4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BBF111-9145-4C98-93C2-20D83B8166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81745" y="2616200"/>
            <a:ext cx="5606143" cy="35179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Kuvan paikkamerkki 5">
            <a:extLst>
              <a:ext uri="{FF2B5EF4-FFF2-40B4-BE49-F238E27FC236}">
                <a16:creationId xmlns:a16="http://schemas.microsoft.com/office/drawing/2014/main" id="{1D69E25D-18EB-4271-9253-50E0B0EE5F6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720841" y="-9524"/>
            <a:ext cx="5480911" cy="6873240"/>
          </a:xfrm>
          <a:custGeom>
            <a:avLst/>
            <a:gdLst>
              <a:gd name="connsiteX0" fmla="*/ 0 w 2505075"/>
              <a:gd name="connsiteY0" fmla="*/ 0 h 3019425"/>
              <a:gd name="connsiteX1" fmla="*/ 2087554 w 2505075"/>
              <a:gd name="connsiteY1" fmla="*/ 0 h 3019425"/>
              <a:gd name="connsiteX2" fmla="*/ 2505075 w 2505075"/>
              <a:gd name="connsiteY2" fmla="*/ 417521 h 3019425"/>
              <a:gd name="connsiteX3" fmla="*/ 2505075 w 2505075"/>
              <a:gd name="connsiteY3" fmla="*/ 3019425 h 3019425"/>
              <a:gd name="connsiteX4" fmla="*/ 0 w 2505075"/>
              <a:gd name="connsiteY4" fmla="*/ 3019425 h 3019425"/>
              <a:gd name="connsiteX5" fmla="*/ 0 w 2505075"/>
              <a:gd name="connsiteY5" fmla="*/ 0 h 3019425"/>
              <a:gd name="connsiteX0" fmla="*/ 1076325 w 3581400"/>
              <a:gd name="connsiteY0" fmla="*/ 0 h 3228975"/>
              <a:gd name="connsiteX1" fmla="*/ 3163879 w 3581400"/>
              <a:gd name="connsiteY1" fmla="*/ 0 h 3228975"/>
              <a:gd name="connsiteX2" fmla="*/ 3581400 w 3581400"/>
              <a:gd name="connsiteY2" fmla="*/ 417521 h 3228975"/>
              <a:gd name="connsiteX3" fmla="*/ 3581400 w 3581400"/>
              <a:gd name="connsiteY3" fmla="*/ 3019425 h 3228975"/>
              <a:gd name="connsiteX4" fmla="*/ 0 w 3581400"/>
              <a:gd name="connsiteY4" fmla="*/ 3228975 h 3228975"/>
              <a:gd name="connsiteX5" fmla="*/ 1076325 w 3581400"/>
              <a:gd name="connsiteY5" fmla="*/ 0 h 3228975"/>
              <a:gd name="connsiteX0" fmla="*/ 1076325 w 3581400"/>
              <a:gd name="connsiteY0" fmla="*/ 0 h 6591300"/>
              <a:gd name="connsiteX1" fmla="*/ 3163879 w 3581400"/>
              <a:gd name="connsiteY1" fmla="*/ 0 h 6591300"/>
              <a:gd name="connsiteX2" fmla="*/ 3581400 w 3581400"/>
              <a:gd name="connsiteY2" fmla="*/ 417521 h 6591300"/>
              <a:gd name="connsiteX3" fmla="*/ 3352800 w 3581400"/>
              <a:gd name="connsiteY3" fmla="*/ 6591300 h 6591300"/>
              <a:gd name="connsiteX4" fmla="*/ 0 w 3581400"/>
              <a:gd name="connsiteY4" fmla="*/ 3228975 h 6591300"/>
              <a:gd name="connsiteX5" fmla="*/ 1076325 w 3581400"/>
              <a:gd name="connsiteY5" fmla="*/ 0 h 6591300"/>
              <a:gd name="connsiteX0" fmla="*/ 1076325 w 5505450"/>
              <a:gd name="connsiteY0" fmla="*/ 0 h 6608771"/>
              <a:gd name="connsiteX1" fmla="*/ 3163879 w 5505450"/>
              <a:gd name="connsiteY1" fmla="*/ 0 h 6608771"/>
              <a:gd name="connsiteX2" fmla="*/ 5505450 w 5505450"/>
              <a:gd name="connsiteY2" fmla="*/ 6608771 h 6608771"/>
              <a:gd name="connsiteX3" fmla="*/ 3352800 w 5505450"/>
              <a:gd name="connsiteY3" fmla="*/ 6591300 h 6608771"/>
              <a:gd name="connsiteX4" fmla="*/ 0 w 5505450"/>
              <a:gd name="connsiteY4" fmla="*/ 3228975 h 6608771"/>
              <a:gd name="connsiteX5" fmla="*/ 1076325 w 5505450"/>
              <a:gd name="connsiteY5" fmla="*/ 0 h 6608771"/>
              <a:gd name="connsiteX0" fmla="*/ 1076325 w 5505450"/>
              <a:gd name="connsiteY0" fmla="*/ 304800 h 6913571"/>
              <a:gd name="connsiteX1" fmla="*/ 5478454 w 5505450"/>
              <a:gd name="connsiteY1" fmla="*/ 0 h 6913571"/>
              <a:gd name="connsiteX2" fmla="*/ 5505450 w 5505450"/>
              <a:gd name="connsiteY2" fmla="*/ 6913571 h 6913571"/>
              <a:gd name="connsiteX3" fmla="*/ 3352800 w 5505450"/>
              <a:gd name="connsiteY3" fmla="*/ 6896100 h 6913571"/>
              <a:gd name="connsiteX4" fmla="*/ 0 w 5505450"/>
              <a:gd name="connsiteY4" fmla="*/ 3533775 h 6913571"/>
              <a:gd name="connsiteX5" fmla="*/ 1076325 w 550545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75660 w 5528310"/>
              <a:gd name="connsiteY3" fmla="*/ 689610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52800 w 5528310"/>
              <a:gd name="connsiteY3" fmla="*/ 687324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01314"/>
              <a:gd name="connsiteY0" fmla="*/ 304800 h 6873240"/>
              <a:gd name="connsiteX1" fmla="*/ 5501314 w 5501314"/>
              <a:gd name="connsiteY1" fmla="*/ 0 h 6873240"/>
              <a:gd name="connsiteX2" fmla="*/ 5478780 w 5501314"/>
              <a:gd name="connsiteY2" fmla="*/ 6864041 h 6873240"/>
              <a:gd name="connsiteX3" fmla="*/ 3352800 w 5501314"/>
              <a:gd name="connsiteY3" fmla="*/ 6873240 h 6873240"/>
              <a:gd name="connsiteX4" fmla="*/ 0 w 5501314"/>
              <a:gd name="connsiteY4" fmla="*/ 3518535 h 6873240"/>
              <a:gd name="connsiteX5" fmla="*/ 1099185 w 5501314"/>
              <a:gd name="connsiteY5" fmla="*/ 304800 h 6873240"/>
              <a:gd name="connsiteX0" fmla="*/ 1099185 w 5480911"/>
              <a:gd name="connsiteY0" fmla="*/ 30480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1099185 w 5480911"/>
              <a:gd name="connsiteY5" fmla="*/ 304800 h 6873240"/>
              <a:gd name="connsiteX0" fmla="*/ 3518535 w 5480911"/>
              <a:gd name="connsiteY0" fmla="*/ 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3518535 w 5480911"/>
              <a:gd name="connsiteY5" fmla="*/ 0 h 6873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80911" h="6873240">
                <a:moveTo>
                  <a:pt x="3518535" y="0"/>
                </a:moveTo>
                <a:lnTo>
                  <a:pt x="5478454" y="0"/>
                </a:lnTo>
                <a:cubicBezTo>
                  <a:pt x="5470943" y="2288014"/>
                  <a:pt x="5486291" y="4576027"/>
                  <a:pt x="5478780" y="6864041"/>
                </a:cubicBezTo>
                <a:lnTo>
                  <a:pt x="3352800" y="6873240"/>
                </a:lnTo>
                <a:lnTo>
                  <a:pt x="0" y="3518535"/>
                </a:lnTo>
                <a:lnTo>
                  <a:pt x="3518535" y="0"/>
                </a:lnTo>
                <a:close/>
              </a:path>
            </a:pathLst>
          </a:custGeom>
          <a:solidFill>
            <a:schemeClr val="bg2"/>
          </a:solidFill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Kuvapaikka</a:t>
            </a:r>
          </a:p>
        </p:txBody>
      </p:sp>
      <p:pic>
        <p:nvPicPr>
          <p:cNvPr id="7" name="Kuva 6" descr="Regional Council of North Karelia logo.">
            <a:extLst>
              <a:ext uri="{FF2B5EF4-FFF2-40B4-BE49-F238E27FC236}">
                <a16:creationId xmlns:a16="http://schemas.microsoft.com/office/drawing/2014/main" id="{0EEAB24C-A110-48BB-B006-CA202853649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44793"/>
            <a:ext cx="1178455" cy="364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07544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sisältö ja kuva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F0EBAF-7644-4DF9-A02A-72909ECD8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4875" y="981077"/>
            <a:ext cx="5865168" cy="1325563"/>
          </a:xfrm>
        </p:spPr>
        <p:txBody>
          <a:bodyPr anchor="b" anchorCtr="0">
            <a:normAutofit/>
          </a:bodyPr>
          <a:lstStyle>
            <a:lvl1pPr>
              <a:defRPr sz="4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BBF111-9145-4C98-93C2-20D83B8166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44875" y="2566545"/>
            <a:ext cx="5865168" cy="35179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Kuvan paikkamerkki 5">
            <a:extLst>
              <a:ext uri="{FF2B5EF4-FFF2-40B4-BE49-F238E27FC236}">
                <a16:creationId xmlns:a16="http://schemas.microsoft.com/office/drawing/2014/main" id="{1D69E25D-18EB-4271-9253-50E0B0EE5F6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20199" y="-21212"/>
            <a:ext cx="5865169" cy="6896735"/>
          </a:xfrm>
          <a:custGeom>
            <a:avLst/>
            <a:gdLst>
              <a:gd name="connsiteX0" fmla="*/ 0 w 2505075"/>
              <a:gd name="connsiteY0" fmla="*/ 0 h 3019425"/>
              <a:gd name="connsiteX1" fmla="*/ 2087554 w 2505075"/>
              <a:gd name="connsiteY1" fmla="*/ 0 h 3019425"/>
              <a:gd name="connsiteX2" fmla="*/ 2505075 w 2505075"/>
              <a:gd name="connsiteY2" fmla="*/ 417521 h 3019425"/>
              <a:gd name="connsiteX3" fmla="*/ 2505075 w 2505075"/>
              <a:gd name="connsiteY3" fmla="*/ 3019425 h 3019425"/>
              <a:gd name="connsiteX4" fmla="*/ 0 w 2505075"/>
              <a:gd name="connsiteY4" fmla="*/ 3019425 h 3019425"/>
              <a:gd name="connsiteX5" fmla="*/ 0 w 2505075"/>
              <a:gd name="connsiteY5" fmla="*/ 0 h 3019425"/>
              <a:gd name="connsiteX0" fmla="*/ 1076325 w 3581400"/>
              <a:gd name="connsiteY0" fmla="*/ 0 h 3228975"/>
              <a:gd name="connsiteX1" fmla="*/ 3163879 w 3581400"/>
              <a:gd name="connsiteY1" fmla="*/ 0 h 3228975"/>
              <a:gd name="connsiteX2" fmla="*/ 3581400 w 3581400"/>
              <a:gd name="connsiteY2" fmla="*/ 417521 h 3228975"/>
              <a:gd name="connsiteX3" fmla="*/ 3581400 w 3581400"/>
              <a:gd name="connsiteY3" fmla="*/ 3019425 h 3228975"/>
              <a:gd name="connsiteX4" fmla="*/ 0 w 3581400"/>
              <a:gd name="connsiteY4" fmla="*/ 3228975 h 3228975"/>
              <a:gd name="connsiteX5" fmla="*/ 1076325 w 3581400"/>
              <a:gd name="connsiteY5" fmla="*/ 0 h 3228975"/>
              <a:gd name="connsiteX0" fmla="*/ 1076325 w 3581400"/>
              <a:gd name="connsiteY0" fmla="*/ 0 h 6591300"/>
              <a:gd name="connsiteX1" fmla="*/ 3163879 w 3581400"/>
              <a:gd name="connsiteY1" fmla="*/ 0 h 6591300"/>
              <a:gd name="connsiteX2" fmla="*/ 3581400 w 3581400"/>
              <a:gd name="connsiteY2" fmla="*/ 417521 h 6591300"/>
              <a:gd name="connsiteX3" fmla="*/ 3352800 w 3581400"/>
              <a:gd name="connsiteY3" fmla="*/ 6591300 h 6591300"/>
              <a:gd name="connsiteX4" fmla="*/ 0 w 3581400"/>
              <a:gd name="connsiteY4" fmla="*/ 3228975 h 6591300"/>
              <a:gd name="connsiteX5" fmla="*/ 1076325 w 3581400"/>
              <a:gd name="connsiteY5" fmla="*/ 0 h 6591300"/>
              <a:gd name="connsiteX0" fmla="*/ 1076325 w 5505450"/>
              <a:gd name="connsiteY0" fmla="*/ 0 h 6608771"/>
              <a:gd name="connsiteX1" fmla="*/ 3163879 w 5505450"/>
              <a:gd name="connsiteY1" fmla="*/ 0 h 6608771"/>
              <a:gd name="connsiteX2" fmla="*/ 5505450 w 5505450"/>
              <a:gd name="connsiteY2" fmla="*/ 6608771 h 6608771"/>
              <a:gd name="connsiteX3" fmla="*/ 3352800 w 5505450"/>
              <a:gd name="connsiteY3" fmla="*/ 6591300 h 6608771"/>
              <a:gd name="connsiteX4" fmla="*/ 0 w 5505450"/>
              <a:gd name="connsiteY4" fmla="*/ 3228975 h 6608771"/>
              <a:gd name="connsiteX5" fmla="*/ 1076325 w 5505450"/>
              <a:gd name="connsiteY5" fmla="*/ 0 h 6608771"/>
              <a:gd name="connsiteX0" fmla="*/ 1076325 w 5505450"/>
              <a:gd name="connsiteY0" fmla="*/ 304800 h 6913571"/>
              <a:gd name="connsiteX1" fmla="*/ 5478454 w 5505450"/>
              <a:gd name="connsiteY1" fmla="*/ 0 h 6913571"/>
              <a:gd name="connsiteX2" fmla="*/ 5505450 w 5505450"/>
              <a:gd name="connsiteY2" fmla="*/ 6913571 h 6913571"/>
              <a:gd name="connsiteX3" fmla="*/ 3352800 w 5505450"/>
              <a:gd name="connsiteY3" fmla="*/ 6896100 h 6913571"/>
              <a:gd name="connsiteX4" fmla="*/ 0 w 5505450"/>
              <a:gd name="connsiteY4" fmla="*/ 3533775 h 6913571"/>
              <a:gd name="connsiteX5" fmla="*/ 1076325 w 550545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75660 w 5528310"/>
              <a:gd name="connsiteY3" fmla="*/ 689610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52800 w 5528310"/>
              <a:gd name="connsiteY3" fmla="*/ 687324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01314"/>
              <a:gd name="connsiteY0" fmla="*/ 304800 h 6873240"/>
              <a:gd name="connsiteX1" fmla="*/ 5501314 w 5501314"/>
              <a:gd name="connsiteY1" fmla="*/ 0 h 6873240"/>
              <a:gd name="connsiteX2" fmla="*/ 5478780 w 5501314"/>
              <a:gd name="connsiteY2" fmla="*/ 6864041 h 6873240"/>
              <a:gd name="connsiteX3" fmla="*/ 3352800 w 5501314"/>
              <a:gd name="connsiteY3" fmla="*/ 6873240 h 6873240"/>
              <a:gd name="connsiteX4" fmla="*/ 0 w 5501314"/>
              <a:gd name="connsiteY4" fmla="*/ 3518535 h 6873240"/>
              <a:gd name="connsiteX5" fmla="*/ 1099185 w 5501314"/>
              <a:gd name="connsiteY5" fmla="*/ 304800 h 6873240"/>
              <a:gd name="connsiteX0" fmla="*/ 1099185 w 5480911"/>
              <a:gd name="connsiteY0" fmla="*/ 30480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1099185 w 5480911"/>
              <a:gd name="connsiteY5" fmla="*/ 304800 h 6873240"/>
              <a:gd name="connsiteX0" fmla="*/ 3518535 w 5480911"/>
              <a:gd name="connsiteY0" fmla="*/ 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3518535 w 5480911"/>
              <a:gd name="connsiteY5" fmla="*/ 0 h 6873240"/>
              <a:gd name="connsiteX0" fmla="*/ 3518535 w 5480911"/>
              <a:gd name="connsiteY0" fmla="*/ 0 h 6864041"/>
              <a:gd name="connsiteX1" fmla="*/ 5478454 w 5480911"/>
              <a:gd name="connsiteY1" fmla="*/ 0 h 6864041"/>
              <a:gd name="connsiteX2" fmla="*/ 5478780 w 5480911"/>
              <a:gd name="connsiteY2" fmla="*/ 6864041 h 6864041"/>
              <a:gd name="connsiteX3" fmla="*/ 3035300 w 5480911"/>
              <a:gd name="connsiteY3" fmla="*/ 3533140 h 6864041"/>
              <a:gd name="connsiteX4" fmla="*/ 0 w 5480911"/>
              <a:gd name="connsiteY4" fmla="*/ 3518535 h 6864041"/>
              <a:gd name="connsiteX5" fmla="*/ 3518535 w 5480911"/>
              <a:gd name="connsiteY5" fmla="*/ 0 h 6864041"/>
              <a:gd name="connsiteX0" fmla="*/ 38735 w 5480911"/>
              <a:gd name="connsiteY0" fmla="*/ 114300 h 6864041"/>
              <a:gd name="connsiteX1" fmla="*/ 5478454 w 5480911"/>
              <a:gd name="connsiteY1" fmla="*/ 0 h 6864041"/>
              <a:gd name="connsiteX2" fmla="*/ 5478780 w 5480911"/>
              <a:gd name="connsiteY2" fmla="*/ 6864041 h 6864041"/>
              <a:gd name="connsiteX3" fmla="*/ 3035300 w 5480911"/>
              <a:gd name="connsiteY3" fmla="*/ 3533140 h 6864041"/>
              <a:gd name="connsiteX4" fmla="*/ 0 w 5480911"/>
              <a:gd name="connsiteY4" fmla="*/ 3518535 h 6864041"/>
              <a:gd name="connsiteX5" fmla="*/ 38735 w 5480911"/>
              <a:gd name="connsiteY5" fmla="*/ 114300 h 6864041"/>
              <a:gd name="connsiteX0" fmla="*/ 0 w 5442176"/>
              <a:gd name="connsiteY0" fmla="*/ 114300 h 7138035"/>
              <a:gd name="connsiteX1" fmla="*/ 5439719 w 5442176"/>
              <a:gd name="connsiteY1" fmla="*/ 0 h 7138035"/>
              <a:gd name="connsiteX2" fmla="*/ 5440045 w 5442176"/>
              <a:gd name="connsiteY2" fmla="*/ 6864041 h 7138035"/>
              <a:gd name="connsiteX3" fmla="*/ 2996565 w 5442176"/>
              <a:gd name="connsiteY3" fmla="*/ 3533140 h 7138035"/>
              <a:gd name="connsiteX4" fmla="*/ 50165 w 5442176"/>
              <a:gd name="connsiteY4" fmla="*/ 7138035 h 7138035"/>
              <a:gd name="connsiteX5" fmla="*/ 0 w 5442176"/>
              <a:gd name="connsiteY5" fmla="*/ 114300 h 7138035"/>
              <a:gd name="connsiteX0" fmla="*/ 0 w 5821150"/>
              <a:gd name="connsiteY0" fmla="*/ 114300 h 7143441"/>
              <a:gd name="connsiteX1" fmla="*/ 5439719 w 5821150"/>
              <a:gd name="connsiteY1" fmla="*/ 0 h 7143441"/>
              <a:gd name="connsiteX2" fmla="*/ 5821045 w 5821150"/>
              <a:gd name="connsiteY2" fmla="*/ 7143441 h 7143441"/>
              <a:gd name="connsiteX3" fmla="*/ 2996565 w 5821150"/>
              <a:gd name="connsiteY3" fmla="*/ 3533140 h 7143441"/>
              <a:gd name="connsiteX4" fmla="*/ 50165 w 5821150"/>
              <a:gd name="connsiteY4" fmla="*/ 7138035 h 7143441"/>
              <a:gd name="connsiteX5" fmla="*/ 0 w 5821150"/>
              <a:gd name="connsiteY5" fmla="*/ 114300 h 7143441"/>
              <a:gd name="connsiteX0" fmla="*/ 0 w 5821150"/>
              <a:gd name="connsiteY0" fmla="*/ 114300 h 7673340"/>
              <a:gd name="connsiteX1" fmla="*/ 5439719 w 5821150"/>
              <a:gd name="connsiteY1" fmla="*/ 0 h 7673340"/>
              <a:gd name="connsiteX2" fmla="*/ 5821045 w 5821150"/>
              <a:gd name="connsiteY2" fmla="*/ 7143441 h 7673340"/>
              <a:gd name="connsiteX3" fmla="*/ 5663565 w 5821150"/>
              <a:gd name="connsiteY3" fmla="*/ 7673340 h 7673340"/>
              <a:gd name="connsiteX4" fmla="*/ 50165 w 5821150"/>
              <a:gd name="connsiteY4" fmla="*/ 7138035 h 7673340"/>
              <a:gd name="connsiteX5" fmla="*/ 0 w 5821150"/>
              <a:gd name="connsiteY5" fmla="*/ 114300 h 7673340"/>
              <a:gd name="connsiteX0" fmla="*/ 0 w 5821150"/>
              <a:gd name="connsiteY0" fmla="*/ 114300 h 7673340"/>
              <a:gd name="connsiteX1" fmla="*/ 5439719 w 5821150"/>
              <a:gd name="connsiteY1" fmla="*/ 0 h 7673340"/>
              <a:gd name="connsiteX2" fmla="*/ 5821045 w 5821150"/>
              <a:gd name="connsiteY2" fmla="*/ 7143441 h 7673340"/>
              <a:gd name="connsiteX3" fmla="*/ 5663565 w 5821150"/>
              <a:gd name="connsiteY3" fmla="*/ 7673340 h 7673340"/>
              <a:gd name="connsiteX4" fmla="*/ 50165 w 5821150"/>
              <a:gd name="connsiteY4" fmla="*/ 7138035 h 7673340"/>
              <a:gd name="connsiteX5" fmla="*/ 0 w 5821150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4144645 w 5663565"/>
              <a:gd name="connsiteY2" fmla="*/ 56638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4144645 w 5663565"/>
              <a:gd name="connsiteY2" fmla="*/ 56638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4144645 w 5663565"/>
              <a:gd name="connsiteY2" fmla="*/ 56638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2417445 w 5663565"/>
              <a:gd name="connsiteY2" fmla="*/ 37080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777865"/>
              <a:gd name="connsiteY0" fmla="*/ 114300 h 7138035"/>
              <a:gd name="connsiteX1" fmla="*/ 5439719 w 5777865"/>
              <a:gd name="connsiteY1" fmla="*/ 0 h 7138035"/>
              <a:gd name="connsiteX2" fmla="*/ 2417445 w 5777865"/>
              <a:gd name="connsiteY2" fmla="*/ 3708091 h 7138035"/>
              <a:gd name="connsiteX3" fmla="*/ 5777865 w 5777865"/>
              <a:gd name="connsiteY3" fmla="*/ 7070090 h 7138035"/>
              <a:gd name="connsiteX4" fmla="*/ 50165 w 5777865"/>
              <a:gd name="connsiteY4" fmla="*/ 7138035 h 7138035"/>
              <a:gd name="connsiteX5" fmla="*/ 0 w 5777865"/>
              <a:gd name="connsiteY5" fmla="*/ 114300 h 7138035"/>
              <a:gd name="connsiteX0" fmla="*/ 0 w 5777865"/>
              <a:gd name="connsiteY0" fmla="*/ 114300 h 7080885"/>
              <a:gd name="connsiteX1" fmla="*/ 5439719 w 5777865"/>
              <a:gd name="connsiteY1" fmla="*/ 0 h 7080885"/>
              <a:gd name="connsiteX2" fmla="*/ 2417445 w 5777865"/>
              <a:gd name="connsiteY2" fmla="*/ 3708091 h 7080885"/>
              <a:gd name="connsiteX3" fmla="*/ 5777865 w 5777865"/>
              <a:gd name="connsiteY3" fmla="*/ 7070090 h 7080885"/>
              <a:gd name="connsiteX4" fmla="*/ 81915 w 5777865"/>
              <a:gd name="connsiteY4" fmla="*/ 7080885 h 7080885"/>
              <a:gd name="connsiteX5" fmla="*/ 0 w 5777865"/>
              <a:gd name="connsiteY5" fmla="*/ 114300 h 7080885"/>
              <a:gd name="connsiteX0" fmla="*/ 0 w 5941369"/>
              <a:gd name="connsiteY0" fmla="*/ 0 h 6966585"/>
              <a:gd name="connsiteX1" fmla="*/ 5941369 w 5941369"/>
              <a:gd name="connsiteY1" fmla="*/ 69850 h 6966585"/>
              <a:gd name="connsiteX2" fmla="*/ 2417445 w 5941369"/>
              <a:gd name="connsiteY2" fmla="*/ 3593791 h 6966585"/>
              <a:gd name="connsiteX3" fmla="*/ 5777865 w 5941369"/>
              <a:gd name="connsiteY3" fmla="*/ 6955790 h 6966585"/>
              <a:gd name="connsiteX4" fmla="*/ 81915 w 5941369"/>
              <a:gd name="connsiteY4" fmla="*/ 6966585 h 6966585"/>
              <a:gd name="connsiteX5" fmla="*/ 0 w 5941369"/>
              <a:gd name="connsiteY5" fmla="*/ 0 h 6966585"/>
              <a:gd name="connsiteX0" fmla="*/ 0 w 5941369"/>
              <a:gd name="connsiteY0" fmla="*/ 0 h 6966585"/>
              <a:gd name="connsiteX1" fmla="*/ 5941369 w 5941369"/>
              <a:gd name="connsiteY1" fmla="*/ 69850 h 6966585"/>
              <a:gd name="connsiteX2" fmla="*/ 2417445 w 5941369"/>
              <a:gd name="connsiteY2" fmla="*/ 3593791 h 6966585"/>
              <a:gd name="connsiteX3" fmla="*/ 5777865 w 5941369"/>
              <a:gd name="connsiteY3" fmla="*/ 6955790 h 6966585"/>
              <a:gd name="connsiteX4" fmla="*/ 81915 w 5941369"/>
              <a:gd name="connsiteY4" fmla="*/ 6966585 h 6966585"/>
              <a:gd name="connsiteX5" fmla="*/ 0 w 5941369"/>
              <a:gd name="connsiteY5" fmla="*/ 0 h 6966585"/>
              <a:gd name="connsiteX0" fmla="*/ 0 w 5941369"/>
              <a:gd name="connsiteY0" fmla="*/ 0 h 6966585"/>
              <a:gd name="connsiteX1" fmla="*/ 5941369 w 5941369"/>
              <a:gd name="connsiteY1" fmla="*/ 69850 h 6966585"/>
              <a:gd name="connsiteX2" fmla="*/ 2417445 w 5941369"/>
              <a:gd name="connsiteY2" fmla="*/ 3593791 h 6966585"/>
              <a:gd name="connsiteX3" fmla="*/ 5777865 w 5941369"/>
              <a:gd name="connsiteY3" fmla="*/ 6955790 h 6966585"/>
              <a:gd name="connsiteX4" fmla="*/ 81915 w 5941369"/>
              <a:gd name="connsiteY4" fmla="*/ 6966585 h 6966585"/>
              <a:gd name="connsiteX5" fmla="*/ 0 w 5941369"/>
              <a:gd name="connsiteY5" fmla="*/ 0 h 6966585"/>
              <a:gd name="connsiteX0" fmla="*/ 0 w 5865169"/>
              <a:gd name="connsiteY0" fmla="*/ 6350 h 6896735"/>
              <a:gd name="connsiteX1" fmla="*/ 5865169 w 5865169"/>
              <a:gd name="connsiteY1" fmla="*/ 0 h 6896735"/>
              <a:gd name="connsiteX2" fmla="*/ 2341245 w 5865169"/>
              <a:gd name="connsiteY2" fmla="*/ 3523941 h 6896735"/>
              <a:gd name="connsiteX3" fmla="*/ 5701665 w 5865169"/>
              <a:gd name="connsiteY3" fmla="*/ 6885940 h 6896735"/>
              <a:gd name="connsiteX4" fmla="*/ 5715 w 5865169"/>
              <a:gd name="connsiteY4" fmla="*/ 6896735 h 6896735"/>
              <a:gd name="connsiteX5" fmla="*/ 0 w 5865169"/>
              <a:gd name="connsiteY5" fmla="*/ 6350 h 6896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65169" h="6896735">
                <a:moveTo>
                  <a:pt x="0" y="6350"/>
                </a:moveTo>
                <a:lnTo>
                  <a:pt x="5865169" y="0"/>
                </a:lnTo>
                <a:cubicBezTo>
                  <a:pt x="5267108" y="611614"/>
                  <a:pt x="3161556" y="2709127"/>
                  <a:pt x="2341245" y="3523941"/>
                </a:cubicBezTo>
                <a:lnTo>
                  <a:pt x="5701665" y="6885940"/>
                </a:lnTo>
                <a:lnTo>
                  <a:pt x="5715" y="6896735"/>
                </a:lnTo>
                <a:lnTo>
                  <a:pt x="0" y="6350"/>
                </a:lnTo>
                <a:close/>
              </a:path>
            </a:pathLst>
          </a:custGeom>
          <a:solidFill>
            <a:schemeClr val="bg2"/>
          </a:solidFill>
        </p:spPr>
        <p:txBody>
          <a:bodyPr anchor="ctr" anchorCtr="0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Kuvapaikka</a:t>
            </a:r>
          </a:p>
        </p:txBody>
      </p:sp>
      <p:pic>
        <p:nvPicPr>
          <p:cNvPr id="7" name="Kuva 6" descr="Regional Council of North Karelia logo.">
            <a:extLst>
              <a:ext uri="{FF2B5EF4-FFF2-40B4-BE49-F238E27FC236}">
                <a16:creationId xmlns:a16="http://schemas.microsoft.com/office/drawing/2014/main" id="{0EEAB24C-A110-48BB-B006-CA202853649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44793"/>
            <a:ext cx="1178455" cy="364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30871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sisältö ja graaf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F0EBAF-7644-4DF9-A02A-72909ECD8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5" y="993777"/>
            <a:ext cx="5333999" cy="1325563"/>
          </a:xfrm>
        </p:spPr>
        <p:txBody>
          <a:bodyPr>
            <a:normAutofit/>
          </a:bodyPr>
          <a:lstStyle>
            <a:lvl1pPr>
              <a:defRPr sz="4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BBF111-9145-4C98-93C2-20D83B8166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5" y="2616200"/>
            <a:ext cx="5333999" cy="35179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7" name="Kuva 6" descr="Regional Council of North Karelia logo.">
            <a:extLst>
              <a:ext uri="{FF2B5EF4-FFF2-40B4-BE49-F238E27FC236}">
                <a16:creationId xmlns:a16="http://schemas.microsoft.com/office/drawing/2014/main" id="{0EEAB24C-A110-48BB-B006-CA202853649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44793"/>
            <a:ext cx="1178455" cy="364249"/>
          </a:xfrm>
          <a:prstGeom prst="rect">
            <a:avLst/>
          </a:prstGeom>
        </p:spPr>
      </p:pic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E124BA05-B521-48AC-9089-8BDA874B587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7010400" y="0"/>
            <a:ext cx="5181600" cy="68580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fi-FI" dirty="0"/>
              <a:t>Kaavio tai taulukko</a:t>
            </a:r>
          </a:p>
        </p:txBody>
      </p:sp>
    </p:spTree>
    <p:extLst>
      <p:ext uri="{BB962C8B-B14F-4D97-AF65-F5344CB8AC3E}">
        <p14:creationId xmlns:p14="http://schemas.microsoft.com/office/powerpoint/2010/main" val="413672764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Kuvan paikkamerkki 3">
            <a:extLst>
              <a:ext uri="{FF2B5EF4-FFF2-40B4-BE49-F238E27FC236}">
                <a16:creationId xmlns:a16="http://schemas.microsoft.com/office/drawing/2014/main" id="{89B53E1B-529C-4495-A9F7-6D657A57A65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57BDE8F6-CD42-4E98-B530-B4FE189BA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2302"/>
            <a:ext cx="10515600" cy="1930399"/>
          </a:xfrm>
        </p:spPr>
        <p:txBody>
          <a:bodyPr anchor="b" anchorCtr="0">
            <a:normAutofit/>
          </a:bodyPr>
          <a:lstStyle>
            <a:lvl1pPr>
              <a:defRPr sz="4500">
                <a:solidFill>
                  <a:schemeClr val="bg1"/>
                </a:solidFill>
                <a:effectLst>
                  <a:outerShdw blurRad="1016000" algn="ctr" rotWithShape="0">
                    <a:prstClr val="black">
                      <a:alpha val="17000"/>
                    </a:prstClr>
                  </a:outerShdw>
                </a:effectLst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13720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sisältö ja graaf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F0EBAF-7644-4DF9-A02A-72909ECD8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5" y="993777"/>
            <a:ext cx="5333999" cy="1325563"/>
          </a:xfrm>
        </p:spPr>
        <p:txBody>
          <a:bodyPr>
            <a:normAutofit/>
          </a:bodyPr>
          <a:lstStyle>
            <a:lvl1pPr>
              <a:defRPr sz="4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BBF111-9145-4C98-93C2-20D83B8166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5" y="2616200"/>
            <a:ext cx="5333999" cy="35179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7" name="Kuva 6" descr="Pohjois-Karjalan maakuntaliiton logo.">
            <a:extLst>
              <a:ext uri="{FF2B5EF4-FFF2-40B4-BE49-F238E27FC236}">
                <a16:creationId xmlns:a16="http://schemas.microsoft.com/office/drawing/2014/main" id="{0EEAB24C-A110-48BB-B006-CA202853649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44353"/>
            <a:ext cx="1178455" cy="365126"/>
          </a:xfrm>
          <a:prstGeom prst="rect">
            <a:avLst/>
          </a:prstGeom>
        </p:spPr>
      </p:pic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E124BA05-B521-48AC-9089-8BDA874B587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7010400" y="0"/>
            <a:ext cx="5181600" cy="68580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fi-FI" dirty="0"/>
              <a:t>Kaavio tai taulukko</a:t>
            </a:r>
          </a:p>
        </p:txBody>
      </p:sp>
    </p:spTree>
    <p:extLst>
      <p:ext uri="{BB962C8B-B14F-4D97-AF65-F5344CB8AC3E}">
        <p14:creationId xmlns:p14="http://schemas.microsoft.com/office/powerpoint/2010/main" val="78482184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/graaf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7BDE8F6-CD42-4E98-B530-B4FE189BA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2302"/>
            <a:ext cx="10515600" cy="1930399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A55D3966-6F2A-4569-A0D0-683657527D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0" y="2776538"/>
            <a:ext cx="12192000" cy="4081462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</a:lstStyle>
          <a:p>
            <a:pPr lvl="0"/>
            <a:r>
              <a:rPr lang="fi-FI" dirty="0"/>
              <a:t>Kaavio tai taulukko</a:t>
            </a:r>
          </a:p>
        </p:txBody>
      </p:sp>
    </p:spTree>
    <p:extLst>
      <p:ext uri="{BB962C8B-B14F-4D97-AF65-F5344CB8AC3E}">
        <p14:creationId xmlns:p14="http://schemas.microsoft.com/office/powerpoint/2010/main" val="212743969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iitos siv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A8D101-592B-4140-AF7D-FCFCAB95E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12587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pic>
        <p:nvPicPr>
          <p:cNvPr id="10" name="Kuva 9" descr="Facebook">
            <a:extLst>
              <a:ext uri="{FF2B5EF4-FFF2-40B4-BE49-F238E27FC236}">
                <a16:creationId xmlns:a16="http://schemas.microsoft.com/office/drawing/2014/main" id="{7AE7545F-8AB2-164E-8895-7EC952847B2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4909" y="5246954"/>
            <a:ext cx="286315" cy="286315"/>
          </a:xfrm>
          <a:prstGeom prst="rect">
            <a:avLst/>
          </a:prstGeom>
        </p:spPr>
      </p:pic>
      <p:pic>
        <p:nvPicPr>
          <p:cNvPr id="12" name="Kuva 11" descr="Instagram">
            <a:extLst>
              <a:ext uri="{FF2B5EF4-FFF2-40B4-BE49-F238E27FC236}">
                <a16:creationId xmlns:a16="http://schemas.microsoft.com/office/drawing/2014/main" id="{D0FBF97E-FCA7-D441-917B-FE7F6F8379F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43729" y="5246954"/>
            <a:ext cx="286315" cy="286315"/>
          </a:xfrm>
          <a:prstGeom prst="rect">
            <a:avLst/>
          </a:prstGeom>
        </p:spPr>
      </p:pic>
      <p:pic>
        <p:nvPicPr>
          <p:cNvPr id="14" name="Kuva 13" descr="Linkedin">
            <a:extLst>
              <a:ext uri="{FF2B5EF4-FFF2-40B4-BE49-F238E27FC236}">
                <a16:creationId xmlns:a16="http://schemas.microsoft.com/office/drawing/2014/main" id="{BF5C82A8-3CF6-FB49-ADBE-D13237906E3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195" y="5254886"/>
            <a:ext cx="286315" cy="286315"/>
          </a:xfrm>
          <a:prstGeom prst="rect">
            <a:avLst/>
          </a:prstGeom>
        </p:spPr>
      </p:pic>
      <p:pic>
        <p:nvPicPr>
          <p:cNvPr id="16" name="Kuva 15" descr="Twitter">
            <a:extLst>
              <a:ext uri="{FF2B5EF4-FFF2-40B4-BE49-F238E27FC236}">
                <a16:creationId xmlns:a16="http://schemas.microsoft.com/office/drawing/2014/main" id="{83C80822-B407-B84A-9EEA-3AD31FF65512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22941" y="5300918"/>
            <a:ext cx="284183" cy="232351"/>
          </a:xfrm>
          <a:prstGeom prst="rect">
            <a:avLst/>
          </a:prstGeom>
        </p:spPr>
      </p:pic>
      <p:pic>
        <p:nvPicPr>
          <p:cNvPr id="18" name="Kuva 17" descr="Youtube">
            <a:extLst>
              <a:ext uri="{FF2B5EF4-FFF2-40B4-BE49-F238E27FC236}">
                <a16:creationId xmlns:a16="http://schemas.microsoft.com/office/drawing/2014/main" id="{8FD74833-C2D1-B34C-BF20-2068E942F06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73183" y="5302842"/>
            <a:ext cx="286315" cy="199880"/>
          </a:xfrm>
          <a:prstGeom prst="rect">
            <a:avLst/>
          </a:prstGeom>
        </p:spPr>
      </p:pic>
      <p:pic>
        <p:nvPicPr>
          <p:cNvPr id="20" name="Kuva 19" descr="Homepage">
            <a:extLst>
              <a:ext uri="{FF2B5EF4-FFF2-40B4-BE49-F238E27FC236}">
                <a16:creationId xmlns:a16="http://schemas.microsoft.com/office/drawing/2014/main" id="{D6840F7C-0007-BD4A-8DE5-E23C927E1B72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81390" y="5262816"/>
            <a:ext cx="285583" cy="270452"/>
          </a:xfrm>
          <a:prstGeom prst="rect">
            <a:avLst/>
          </a:prstGeom>
        </p:spPr>
      </p:pic>
      <p:sp>
        <p:nvSpPr>
          <p:cNvPr id="21" name="Tekstiruutu 20">
            <a:extLst>
              <a:ext uri="{FF2B5EF4-FFF2-40B4-BE49-F238E27FC236}">
                <a16:creationId xmlns:a16="http://schemas.microsoft.com/office/drawing/2014/main" id="{E936287C-2C0E-7C41-87C3-708F4C0576DE}"/>
              </a:ext>
            </a:extLst>
          </p:cNvPr>
          <p:cNvSpPr txBox="1"/>
          <p:nvPr/>
        </p:nvSpPr>
        <p:spPr>
          <a:xfrm>
            <a:off x="1405639" y="5637794"/>
            <a:ext cx="912429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 err="1"/>
              <a:t>pohjois-karjala.fi</a:t>
            </a:r>
            <a:endParaRPr lang="fi-FI" sz="825" dirty="0"/>
          </a:p>
        </p:txBody>
      </p:sp>
      <p:sp>
        <p:nvSpPr>
          <p:cNvPr id="22" name="Tekstiruutu 21">
            <a:extLst>
              <a:ext uri="{FF2B5EF4-FFF2-40B4-BE49-F238E27FC236}">
                <a16:creationId xmlns:a16="http://schemas.microsoft.com/office/drawing/2014/main" id="{A620CDE6-F01B-9C4F-A356-E4D189803164}"/>
              </a:ext>
            </a:extLst>
          </p:cNvPr>
          <p:cNvSpPr txBox="1"/>
          <p:nvPr/>
        </p:nvSpPr>
        <p:spPr>
          <a:xfrm>
            <a:off x="3037951" y="5637794"/>
            <a:ext cx="934871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/>
              <a:t>@</a:t>
            </a:r>
            <a:r>
              <a:rPr lang="fi-FI" sz="825" dirty="0" err="1"/>
              <a:t>pohjois</a:t>
            </a:r>
            <a:r>
              <a:rPr lang="fi-FI" sz="825" dirty="0"/>
              <a:t>-karjala</a:t>
            </a:r>
          </a:p>
        </p:txBody>
      </p:sp>
      <p:sp>
        <p:nvSpPr>
          <p:cNvPr id="23" name="Tekstiruutu 22">
            <a:extLst>
              <a:ext uri="{FF2B5EF4-FFF2-40B4-BE49-F238E27FC236}">
                <a16:creationId xmlns:a16="http://schemas.microsoft.com/office/drawing/2014/main" id="{9E32A200-20C4-EF4C-B1BC-344921BF884F}"/>
              </a:ext>
            </a:extLst>
          </p:cNvPr>
          <p:cNvSpPr txBox="1"/>
          <p:nvPr/>
        </p:nvSpPr>
        <p:spPr>
          <a:xfrm>
            <a:off x="4811918" y="5637794"/>
            <a:ext cx="601447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/>
              <a:t>@</a:t>
            </a:r>
            <a:r>
              <a:rPr lang="fi-FI" sz="825" dirty="0" err="1"/>
              <a:t>pkliitto</a:t>
            </a:r>
            <a:endParaRPr lang="fi-FI" sz="825" dirty="0"/>
          </a:p>
        </p:txBody>
      </p:sp>
      <p:sp>
        <p:nvSpPr>
          <p:cNvPr id="24" name="Tekstiruutu 23">
            <a:extLst>
              <a:ext uri="{FF2B5EF4-FFF2-40B4-BE49-F238E27FC236}">
                <a16:creationId xmlns:a16="http://schemas.microsoft.com/office/drawing/2014/main" id="{F9F3BC93-CC75-1641-A6F8-4FAD98A8B232}"/>
              </a:ext>
            </a:extLst>
          </p:cNvPr>
          <p:cNvSpPr txBox="1"/>
          <p:nvPr/>
        </p:nvSpPr>
        <p:spPr>
          <a:xfrm>
            <a:off x="6133885" y="5644015"/>
            <a:ext cx="950901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/>
              <a:t>@</a:t>
            </a:r>
            <a:r>
              <a:rPr lang="fi-FI" sz="825" dirty="0" err="1"/>
              <a:t>pohjois_karjala</a:t>
            </a:r>
            <a:endParaRPr lang="fi-FI" sz="825" dirty="0"/>
          </a:p>
        </p:txBody>
      </p:sp>
      <p:sp>
        <p:nvSpPr>
          <p:cNvPr id="25" name="Tekstiruutu 24">
            <a:extLst>
              <a:ext uri="{FF2B5EF4-FFF2-40B4-BE49-F238E27FC236}">
                <a16:creationId xmlns:a16="http://schemas.microsoft.com/office/drawing/2014/main" id="{CBE2D9D6-B819-B645-AD10-D5AED646DB53}"/>
              </a:ext>
            </a:extLst>
          </p:cNvPr>
          <p:cNvSpPr txBox="1"/>
          <p:nvPr/>
        </p:nvSpPr>
        <p:spPr>
          <a:xfrm>
            <a:off x="7556515" y="5648397"/>
            <a:ext cx="1210588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 err="1"/>
              <a:t>linkedin.com</a:t>
            </a:r>
            <a:r>
              <a:rPr lang="fi-FI" sz="825" dirty="0"/>
              <a:t>/</a:t>
            </a:r>
            <a:r>
              <a:rPr lang="fi-FI" sz="825" dirty="0" err="1"/>
              <a:t>company</a:t>
            </a:r>
            <a:r>
              <a:rPr lang="fi-FI" sz="825" dirty="0"/>
              <a:t>/</a:t>
            </a:r>
          </a:p>
          <a:p>
            <a:r>
              <a:rPr lang="fi-FI" sz="825" dirty="0" err="1"/>
              <a:t>pohjois</a:t>
            </a:r>
            <a:r>
              <a:rPr lang="fi-FI" sz="825" dirty="0"/>
              <a:t>-karjala</a:t>
            </a:r>
          </a:p>
        </p:txBody>
      </p:sp>
      <p:sp>
        <p:nvSpPr>
          <p:cNvPr id="26" name="Tekstiruutu 25">
            <a:extLst>
              <a:ext uri="{FF2B5EF4-FFF2-40B4-BE49-F238E27FC236}">
                <a16:creationId xmlns:a16="http://schemas.microsoft.com/office/drawing/2014/main" id="{CD5E4FA1-8A71-A044-9162-E55072E69DA8}"/>
              </a:ext>
            </a:extLst>
          </p:cNvPr>
          <p:cNvSpPr txBox="1"/>
          <p:nvPr/>
        </p:nvSpPr>
        <p:spPr>
          <a:xfrm>
            <a:off x="9215747" y="5648397"/>
            <a:ext cx="154401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 err="1"/>
              <a:t>youtube.com</a:t>
            </a:r>
            <a:r>
              <a:rPr lang="fi-FI" sz="825" dirty="0"/>
              <a:t>/</a:t>
            </a:r>
            <a:r>
              <a:rPr lang="fi-FI" sz="825" dirty="0" err="1"/>
              <a:t>pkmaakuntaliitto</a:t>
            </a:r>
            <a:endParaRPr lang="fi-FI" sz="825" dirty="0"/>
          </a:p>
        </p:txBody>
      </p:sp>
      <p:pic>
        <p:nvPicPr>
          <p:cNvPr id="27" name="Kuva 26" descr="Regional Council of North Karelia logo.">
            <a:extLst>
              <a:ext uri="{FF2B5EF4-FFF2-40B4-BE49-F238E27FC236}">
                <a16:creationId xmlns:a16="http://schemas.microsoft.com/office/drawing/2014/main" id="{44D1F7B9-1399-B248-B8E3-E9C2D73F3598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15954" y="780246"/>
            <a:ext cx="3760095" cy="913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693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siv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594EBA-F730-4743-9467-70436CBFF2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573337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DD5B1C9-DC88-4B30-A9A5-5A8E26FDA1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0519"/>
            <a:ext cx="9144000" cy="550862"/>
          </a:xfrm>
        </p:spPr>
        <p:txBody>
          <a:bodyPr>
            <a:normAutofit/>
          </a:bodyPr>
          <a:lstStyle>
            <a:lvl1pPr marL="0" indent="0" algn="ctr">
              <a:buNone/>
              <a:defRPr sz="21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8" name="Kuva 7" descr="Regional Council of North Karelia logo.">
            <a:extLst>
              <a:ext uri="{FF2B5EF4-FFF2-40B4-BE49-F238E27FC236}">
                <a16:creationId xmlns:a16="http://schemas.microsoft.com/office/drawing/2014/main" id="{9AD1543A-A529-43AD-9D07-32029B6E7AF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15955" y="5077704"/>
            <a:ext cx="3752637" cy="837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76974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siv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65A74EE-4238-469A-B37D-8B024A4E8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5801"/>
            <a:ext cx="10515600" cy="1734333"/>
          </a:xfrm>
        </p:spPr>
        <p:txBody>
          <a:bodyPr anchor="b" anchorCtr="0">
            <a:normAutofit/>
          </a:bodyPr>
          <a:lstStyle>
            <a:lvl1pPr>
              <a:defRPr sz="45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E29E02A-B073-4009-BCED-B23446BB3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22577"/>
            <a:ext cx="10515600" cy="354962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>
                <a:solidFill>
                  <a:schemeClr val="tx2"/>
                </a:solidFill>
              </a:defRPr>
            </a:lvl1pPr>
            <a:lvl2pPr marL="342900" indent="0">
              <a:buFontTx/>
              <a:buNone/>
              <a:defRPr sz="2100">
                <a:solidFill>
                  <a:schemeClr val="tx2"/>
                </a:solidFill>
              </a:defRPr>
            </a:lvl2pPr>
            <a:lvl3pPr marL="685800" indent="0">
              <a:buFontTx/>
              <a:buNone/>
              <a:defRPr sz="1800">
                <a:solidFill>
                  <a:schemeClr val="tx2"/>
                </a:solidFill>
              </a:defRPr>
            </a:lvl3pPr>
            <a:lvl4pPr marL="1028700" indent="0">
              <a:buFontTx/>
              <a:buNone/>
              <a:defRPr sz="1500">
                <a:solidFill>
                  <a:schemeClr val="tx2"/>
                </a:solidFill>
              </a:defRPr>
            </a:lvl4pPr>
            <a:lvl5pPr marL="1371600" indent="0">
              <a:buFontTx/>
              <a:buNone/>
              <a:defRPr sz="1350">
                <a:solidFill>
                  <a:schemeClr val="tx2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7" name="Kuva 6" descr="Regional Council of North Karelia logo.">
            <a:extLst>
              <a:ext uri="{FF2B5EF4-FFF2-40B4-BE49-F238E27FC236}">
                <a16:creationId xmlns:a16="http://schemas.microsoft.com/office/drawing/2014/main" id="{F6AA6C7E-694D-448B-95DE-38C177E1370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62707"/>
            <a:ext cx="1178455" cy="328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52208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Väliotsikkosiv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A04528-94EB-4795-AAC7-675EEF0C8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6315"/>
            <a:ext cx="10515600" cy="2852737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5302A70-93F7-4C7B-8607-D5E5891582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008440"/>
            <a:ext cx="10515600" cy="554037"/>
          </a:xfrm>
        </p:spPr>
        <p:txBody>
          <a:bodyPr>
            <a:normAutofit/>
          </a:bodyPr>
          <a:lstStyle>
            <a:lvl1pPr marL="0" indent="0" algn="ctr">
              <a:buNone/>
              <a:defRPr sz="21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8" name="Kuva 7" descr="Regional Council of North Karelia logo.">
            <a:extLst>
              <a:ext uri="{FF2B5EF4-FFF2-40B4-BE49-F238E27FC236}">
                <a16:creationId xmlns:a16="http://schemas.microsoft.com/office/drawing/2014/main" id="{16EC95A5-48E0-48A3-8DD3-77EEDF16CB0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5355" y="6363821"/>
            <a:ext cx="1181291" cy="32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82407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stosiv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A04528-94EB-4795-AAC7-675EEF0C8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813" y="657727"/>
            <a:ext cx="5623903" cy="5478379"/>
          </a:xfrm>
        </p:spPr>
        <p:txBody>
          <a:bodyPr anchor="ctr" anchorCtr="0">
            <a:normAutofit/>
          </a:bodyPr>
          <a:lstStyle>
            <a:lvl1pPr algn="l">
              <a:defRPr sz="54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Suorakulmio: Vastakkaiset kulmat leikattu 3">
            <a:extLst>
              <a:ext uri="{FF2B5EF4-FFF2-40B4-BE49-F238E27FC236}">
                <a16:creationId xmlns:a16="http://schemas.microsoft.com/office/drawing/2014/main" id="{FABB6FEC-6A90-47D1-9C93-989BA519E79D}"/>
              </a:ext>
            </a:extLst>
          </p:cNvPr>
          <p:cNvSpPr/>
          <p:nvPr/>
        </p:nvSpPr>
        <p:spPr>
          <a:xfrm>
            <a:off x="6721572" y="-6168"/>
            <a:ext cx="5486537" cy="6882295"/>
          </a:xfrm>
          <a:custGeom>
            <a:avLst/>
            <a:gdLst>
              <a:gd name="connsiteX0" fmla="*/ 6 w 6052458"/>
              <a:gd name="connsiteY0" fmla="*/ 2750492 h 7200901"/>
              <a:gd name="connsiteX1" fmla="*/ 2311846 w 6052458"/>
              <a:gd name="connsiteY1" fmla="*/ 2750512 h 7200901"/>
              <a:gd name="connsiteX2" fmla="*/ 3026229 w 6052458"/>
              <a:gd name="connsiteY2" fmla="*/ 0 h 7200901"/>
              <a:gd name="connsiteX3" fmla="*/ 3740612 w 6052458"/>
              <a:gd name="connsiteY3" fmla="*/ 2750512 h 7200901"/>
              <a:gd name="connsiteX4" fmla="*/ 6052452 w 6052458"/>
              <a:gd name="connsiteY4" fmla="*/ 2750492 h 7200901"/>
              <a:gd name="connsiteX5" fmla="*/ 4182125 w 6052458"/>
              <a:gd name="connsiteY5" fmla="*/ 4450383 h 7200901"/>
              <a:gd name="connsiteX6" fmla="*/ 4896537 w 6052458"/>
              <a:gd name="connsiteY6" fmla="*/ 7200883 h 7200901"/>
              <a:gd name="connsiteX7" fmla="*/ 3026229 w 6052458"/>
              <a:gd name="connsiteY7" fmla="*/ 5500961 h 7200901"/>
              <a:gd name="connsiteX8" fmla="*/ 1155921 w 6052458"/>
              <a:gd name="connsiteY8" fmla="*/ 7200883 h 7200901"/>
              <a:gd name="connsiteX9" fmla="*/ 1870333 w 6052458"/>
              <a:gd name="connsiteY9" fmla="*/ 4450383 h 7200901"/>
              <a:gd name="connsiteX10" fmla="*/ 6 w 6052458"/>
              <a:gd name="connsiteY10" fmla="*/ 2750492 h 7200901"/>
              <a:gd name="connsiteX0" fmla="*/ 0 w 6052446"/>
              <a:gd name="connsiteY0" fmla="*/ 2772264 h 7222655"/>
              <a:gd name="connsiteX1" fmla="*/ 2311840 w 6052446"/>
              <a:gd name="connsiteY1" fmla="*/ 2772284 h 7222655"/>
              <a:gd name="connsiteX2" fmla="*/ 5442852 w 6052446"/>
              <a:gd name="connsiteY2" fmla="*/ 0 h 7222655"/>
              <a:gd name="connsiteX3" fmla="*/ 3740606 w 6052446"/>
              <a:gd name="connsiteY3" fmla="*/ 2772284 h 7222655"/>
              <a:gd name="connsiteX4" fmla="*/ 6052446 w 6052446"/>
              <a:gd name="connsiteY4" fmla="*/ 2772264 h 7222655"/>
              <a:gd name="connsiteX5" fmla="*/ 4182119 w 6052446"/>
              <a:gd name="connsiteY5" fmla="*/ 4472155 h 7222655"/>
              <a:gd name="connsiteX6" fmla="*/ 4896531 w 6052446"/>
              <a:gd name="connsiteY6" fmla="*/ 7222655 h 7222655"/>
              <a:gd name="connsiteX7" fmla="*/ 3026223 w 6052446"/>
              <a:gd name="connsiteY7" fmla="*/ 5522733 h 7222655"/>
              <a:gd name="connsiteX8" fmla="*/ 1155915 w 6052446"/>
              <a:gd name="connsiteY8" fmla="*/ 7222655 h 7222655"/>
              <a:gd name="connsiteX9" fmla="*/ 1870327 w 6052446"/>
              <a:gd name="connsiteY9" fmla="*/ 4472155 h 7222655"/>
              <a:gd name="connsiteX10" fmla="*/ 0 w 6052446"/>
              <a:gd name="connsiteY10" fmla="*/ 2772264 h 7222655"/>
              <a:gd name="connsiteX0" fmla="*/ 0 w 6052446"/>
              <a:gd name="connsiteY0" fmla="*/ 2772264 h 7222655"/>
              <a:gd name="connsiteX1" fmla="*/ 2311840 w 6052446"/>
              <a:gd name="connsiteY1" fmla="*/ 2772284 h 7222655"/>
              <a:gd name="connsiteX2" fmla="*/ 5442852 w 6052446"/>
              <a:gd name="connsiteY2" fmla="*/ 0 h 7222655"/>
              <a:gd name="connsiteX3" fmla="*/ 5471435 w 6052446"/>
              <a:gd name="connsiteY3" fmla="*/ 1161198 h 7222655"/>
              <a:gd name="connsiteX4" fmla="*/ 6052446 w 6052446"/>
              <a:gd name="connsiteY4" fmla="*/ 2772264 h 7222655"/>
              <a:gd name="connsiteX5" fmla="*/ 4182119 w 6052446"/>
              <a:gd name="connsiteY5" fmla="*/ 4472155 h 7222655"/>
              <a:gd name="connsiteX6" fmla="*/ 4896531 w 6052446"/>
              <a:gd name="connsiteY6" fmla="*/ 7222655 h 7222655"/>
              <a:gd name="connsiteX7" fmla="*/ 3026223 w 6052446"/>
              <a:gd name="connsiteY7" fmla="*/ 5522733 h 7222655"/>
              <a:gd name="connsiteX8" fmla="*/ 1155915 w 6052446"/>
              <a:gd name="connsiteY8" fmla="*/ 7222655 h 7222655"/>
              <a:gd name="connsiteX9" fmla="*/ 1870327 w 6052446"/>
              <a:gd name="connsiteY9" fmla="*/ 4472155 h 7222655"/>
              <a:gd name="connsiteX10" fmla="*/ 0 w 6052446"/>
              <a:gd name="connsiteY10" fmla="*/ 2772264 h 7222655"/>
              <a:gd name="connsiteX0" fmla="*/ 0 w 6052446"/>
              <a:gd name="connsiteY0" fmla="*/ 2786723 h 7237114"/>
              <a:gd name="connsiteX1" fmla="*/ 3531040 w 6052446"/>
              <a:gd name="connsiteY1" fmla="*/ 0 h 7237114"/>
              <a:gd name="connsiteX2" fmla="*/ 5442852 w 6052446"/>
              <a:gd name="connsiteY2" fmla="*/ 14459 h 7237114"/>
              <a:gd name="connsiteX3" fmla="*/ 5471435 w 6052446"/>
              <a:gd name="connsiteY3" fmla="*/ 1175657 h 7237114"/>
              <a:gd name="connsiteX4" fmla="*/ 6052446 w 6052446"/>
              <a:gd name="connsiteY4" fmla="*/ 2786723 h 7237114"/>
              <a:gd name="connsiteX5" fmla="*/ 4182119 w 6052446"/>
              <a:gd name="connsiteY5" fmla="*/ 4486614 h 7237114"/>
              <a:gd name="connsiteX6" fmla="*/ 4896531 w 6052446"/>
              <a:gd name="connsiteY6" fmla="*/ 7237114 h 7237114"/>
              <a:gd name="connsiteX7" fmla="*/ 3026223 w 6052446"/>
              <a:gd name="connsiteY7" fmla="*/ 5537192 h 7237114"/>
              <a:gd name="connsiteX8" fmla="*/ 1155915 w 6052446"/>
              <a:gd name="connsiteY8" fmla="*/ 7237114 h 7237114"/>
              <a:gd name="connsiteX9" fmla="*/ 1870327 w 6052446"/>
              <a:gd name="connsiteY9" fmla="*/ 4486614 h 7237114"/>
              <a:gd name="connsiteX10" fmla="*/ 0 w 6052446"/>
              <a:gd name="connsiteY10" fmla="*/ 2786723 h 7237114"/>
              <a:gd name="connsiteX0" fmla="*/ 0 w 6063332"/>
              <a:gd name="connsiteY0" fmla="*/ 3548723 h 7237114"/>
              <a:gd name="connsiteX1" fmla="*/ 3541926 w 6063332"/>
              <a:gd name="connsiteY1" fmla="*/ 0 h 7237114"/>
              <a:gd name="connsiteX2" fmla="*/ 5453738 w 6063332"/>
              <a:gd name="connsiteY2" fmla="*/ 14459 h 7237114"/>
              <a:gd name="connsiteX3" fmla="*/ 5482321 w 6063332"/>
              <a:gd name="connsiteY3" fmla="*/ 1175657 h 7237114"/>
              <a:gd name="connsiteX4" fmla="*/ 6063332 w 6063332"/>
              <a:gd name="connsiteY4" fmla="*/ 2786723 h 7237114"/>
              <a:gd name="connsiteX5" fmla="*/ 4193005 w 6063332"/>
              <a:gd name="connsiteY5" fmla="*/ 4486614 h 7237114"/>
              <a:gd name="connsiteX6" fmla="*/ 4907417 w 6063332"/>
              <a:gd name="connsiteY6" fmla="*/ 7237114 h 7237114"/>
              <a:gd name="connsiteX7" fmla="*/ 3037109 w 6063332"/>
              <a:gd name="connsiteY7" fmla="*/ 5537192 h 7237114"/>
              <a:gd name="connsiteX8" fmla="*/ 1166801 w 6063332"/>
              <a:gd name="connsiteY8" fmla="*/ 7237114 h 7237114"/>
              <a:gd name="connsiteX9" fmla="*/ 1881213 w 6063332"/>
              <a:gd name="connsiteY9" fmla="*/ 4486614 h 7237114"/>
              <a:gd name="connsiteX10" fmla="*/ 0 w 6063332"/>
              <a:gd name="connsiteY10" fmla="*/ 3548723 h 7237114"/>
              <a:gd name="connsiteX0" fmla="*/ 0 w 6063332"/>
              <a:gd name="connsiteY0" fmla="*/ 3548723 h 7237114"/>
              <a:gd name="connsiteX1" fmla="*/ 3541926 w 6063332"/>
              <a:gd name="connsiteY1" fmla="*/ 0 h 7237114"/>
              <a:gd name="connsiteX2" fmla="*/ 5453738 w 6063332"/>
              <a:gd name="connsiteY2" fmla="*/ 14459 h 7237114"/>
              <a:gd name="connsiteX3" fmla="*/ 5482321 w 6063332"/>
              <a:gd name="connsiteY3" fmla="*/ 1175657 h 7237114"/>
              <a:gd name="connsiteX4" fmla="*/ 6063332 w 6063332"/>
              <a:gd name="connsiteY4" fmla="*/ 2786723 h 7237114"/>
              <a:gd name="connsiteX5" fmla="*/ 4193005 w 6063332"/>
              <a:gd name="connsiteY5" fmla="*/ 4486614 h 7237114"/>
              <a:gd name="connsiteX6" fmla="*/ 5517017 w 6063332"/>
              <a:gd name="connsiteY6" fmla="*/ 5952600 h 7237114"/>
              <a:gd name="connsiteX7" fmla="*/ 3037109 w 6063332"/>
              <a:gd name="connsiteY7" fmla="*/ 5537192 h 7237114"/>
              <a:gd name="connsiteX8" fmla="*/ 1166801 w 6063332"/>
              <a:gd name="connsiteY8" fmla="*/ 7237114 h 7237114"/>
              <a:gd name="connsiteX9" fmla="*/ 1881213 w 6063332"/>
              <a:gd name="connsiteY9" fmla="*/ 4486614 h 7237114"/>
              <a:gd name="connsiteX10" fmla="*/ 0 w 6063332"/>
              <a:gd name="connsiteY10" fmla="*/ 3548723 h 7237114"/>
              <a:gd name="connsiteX0" fmla="*/ 0 w 6063332"/>
              <a:gd name="connsiteY0" fmla="*/ 3548723 h 7237114"/>
              <a:gd name="connsiteX1" fmla="*/ 3541926 w 6063332"/>
              <a:gd name="connsiteY1" fmla="*/ 0 h 7237114"/>
              <a:gd name="connsiteX2" fmla="*/ 5453738 w 6063332"/>
              <a:gd name="connsiteY2" fmla="*/ 14459 h 7237114"/>
              <a:gd name="connsiteX3" fmla="*/ 5482321 w 6063332"/>
              <a:gd name="connsiteY3" fmla="*/ 1175657 h 7237114"/>
              <a:gd name="connsiteX4" fmla="*/ 6063332 w 6063332"/>
              <a:gd name="connsiteY4" fmla="*/ 2786723 h 7237114"/>
              <a:gd name="connsiteX5" fmla="*/ 4193005 w 6063332"/>
              <a:gd name="connsiteY5" fmla="*/ 4486614 h 7237114"/>
              <a:gd name="connsiteX6" fmla="*/ 5517017 w 6063332"/>
              <a:gd name="connsiteY6" fmla="*/ 5952600 h 7237114"/>
              <a:gd name="connsiteX7" fmla="*/ 5519051 w 6063332"/>
              <a:gd name="connsiteY7" fmla="*/ 6908792 h 7237114"/>
              <a:gd name="connsiteX8" fmla="*/ 1166801 w 6063332"/>
              <a:gd name="connsiteY8" fmla="*/ 7237114 h 7237114"/>
              <a:gd name="connsiteX9" fmla="*/ 1881213 w 6063332"/>
              <a:gd name="connsiteY9" fmla="*/ 4486614 h 7237114"/>
              <a:gd name="connsiteX10" fmla="*/ 0 w 6063332"/>
              <a:gd name="connsiteY10" fmla="*/ 3548723 h 72371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4193005 w 6063332"/>
              <a:gd name="connsiteY5" fmla="*/ 4486614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1881213 w 6063332"/>
              <a:gd name="connsiteY9" fmla="*/ 4486614 h 7084714"/>
              <a:gd name="connsiteX10" fmla="*/ 0 w 6063332"/>
              <a:gd name="connsiteY10" fmla="*/ 3548723 h 70847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4193005 w 6063332"/>
              <a:gd name="connsiteY5" fmla="*/ 4486614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3470527 w 6063332"/>
              <a:gd name="connsiteY9" fmla="*/ 6957671 h 7084714"/>
              <a:gd name="connsiteX10" fmla="*/ 0 w 6063332"/>
              <a:gd name="connsiteY10" fmla="*/ 3548723 h 70847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2919376 w 6063332"/>
              <a:gd name="connsiteY5" fmla="*/ 3256529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3470527 w 6063332"/>
              <a:gd name="connsiteY9" fmla="*/ 6957671 h 7084714"/>
              <a:gd name="connsiteX10" fmla="*/ 0 w 6063332"/>
              <a:gd name="connsiteY10" fmla="*/ 3548723 h 70847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2244462 w 6063332"/>
              <a:gd name="connsiteY5" fmla="*/ 3713729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3470527 w 6063332"/>
              <a:gd name="connsiteY9" fmla="*/ 6957671 h 7084714"/>
              <a:gd name="connsiteX10" fmla="*/ 0 w 6063332"/>
              <a:gd name="connsiteY10" fmla="*/ 3548723 h 7084714"/>
              <a:gd name="connsiteX0" fmla="*/ 0 w 5519051"/>
              <a:gd name="connsiteY0" fmla="*/ 3548723 h 7084714"/>
              <a:gd name="connsiteX1" fmla="*/ 3541926 w 5519051"/>
              <a:gd name="connsiteY1" fmla="*/ 0 h 7084714"/>
              <a:gd name="connsiteX2" fmla="*/ 5453738 w 5519051"/>
              <a:gd name="connsiteY2" fmla="*/ 14459 h 7084714"/>
              <a:gd name="connsiteX3" fmla="*/ 5482321 w 5519051"/>
              <a:gd name="connsiteY3" fmla="*/ 1175657 h 7084714"/>
              <a:gd name="connsiteX4" fmla="*/ 5116275 w 5519051"/>
              <a:gd name="connsiteY4" fmla="*/ 1371581 h 7084714"/>
              <a:gd name="connsiteX5" fmla="*/ 2244462 w 5519051"/>
              <a:gd name="connsiteY5" fmla="*/ 3713729 h 7084714"/>
              <a:gd name="connsiteX6" fmla="*/ 5517017 w 5519051"/>
              <a:gd name="connsiteY6" fmla="*/ 5952600 h 7084714"/>
              <a:gd name="connsiteX7" fmla="*/ 5519051 w 5519051"/>
              <a:gd name="connsiteY7" fmla="*/ 6908792 h 7084714"/>
              <a:gd name="connsiteX8" fmla="*/ 4454286 w 5519051"/>
              <a:gd name="connsiteY8" fmla="*/ 7084714 h 7084714"/>
              <a:gd name="connsiteX9" fmla="*/ 3470527 w 5519051"/>
              <a:gd name="connsiteY9" fmla="*/ 6957671 h 7084714"/>
              <a:gd name="connsiteX10" fmla="*/ 0 w 5519051"/>
              <a:gd name="connsiteY10" fmla="*/ 3548723 h 7084714"/>
              <a:gd name="connsiteX0" fmla="*/ 0 w 5376811"/>
              <a:gd name="connsiteY0" fmla="*/ 3563963 h 7084714"/>
              <a:gd name="connsiteX1" fmla="*/ 3399686 w 5376811"/>
              <a:gd name="connsiteY1" fmla="*/ 0 h 7084714"/>
              <a:gd name="connsiteX2" fmla="*/ 5311498 w 5376811"/>
              <a:gd name="connsiteY2" fmla="*/ 14459 h 7084714"/>
              <a:gd name="connsiteX3" fmla="*/ 5340081 w 5376811"/>
              <a:gd name="connsiteY3" fmla="*/ 1175657 h 7084714"/>
              <a:gd name="connsiteX4" fmla="*/ 4974035 w 5376811"/>
              <a:gd name="connsiteY4" fmla="*/ 1371581 h 7084714"/>
              <a:gd name="connsiteX5" fmla="*/ 2102222 w 5376811"/>
              <a:gd name="connsiteY5" fmla="*/ 3713729 h 7084714"/>
              <a:gd name="connsiteX6" fmla="*/ 5374777 w 5376811"/>
              <a:gd name="connsiteY6" fmla="*/ 5952600 h 7084714"/>
              <a:gd name="connsiteX7" fmla="*/ 5376811 w 5376811"/>
              <a:gd name="connsiteY7" fmla="*/ 6908792 h 7084714"/>
              <a:gd name="connsiteX8" fmla="*/ 4312046 w 5376811"/>
              <a:gd name="connsiteY8" fmla="*/ 7084714 h 7084714"/>
              <a:gd name="connsiteX9" fmla="*/ 3328287 w 5376811"/>
              <a:gd name="connsiteY9" fmla="*/ 6957671 h 7084714"/>
              <a:gd name="connsiteX10" fmla="*/ 0 w 5376811"/>
              <a:gd name="connsiteY10" fmla="*/ 3563963 h 7084714"/>
              <a:gd name="connsiteX0" fmla="*/ 0 w 5513971"/>
              <a:gd name="connsiteY0" fmla="*/ 3538563 h 7084714"/>
              <a:gd name="connsiteX1" fmla="*/ 3536846 w 5513971"/>
              <a:gd name="connsiteY1" fmla="*/ 0 h 7084714"/>
              <a:gd name="connsiteX2" fmla="*/ 5448658 w 5513971"/>
              <a:gd name="connsiteY2" fmla="*/ 14459 h 7084714"/>
              <a:gd name="connsiteX3" fmla="*/ 5477241 w 5513971"/>
              <a:gd name="connsiteY3" fmla="*/ 1175657 h 7084714"/>
              <a:gd name="connsiteX4" fmla="*/ 5111195 w 5513971"/>
              <a:gd name="connsiteY4" fmla="*/ 1371581 h 7084714"/>
              <a:gd name="connsiteX5" fmla="*/ 2239382 w 5513971"/>
              <a:gd name="connsiteY5" fmla="*/ 3713729 h 7084714"/>
              <a:gd name="connsiteX6" fmla="*/ 5511937 w 5513971"/>
              <a:gd name="connsiteY6" fmla="*/ 5952600 h 7084714"/>
              <a:gd name="connsiteX7" fmla="*/ 5513971 w 5513971"/>
              <a:gd name="connsiteY7" fmla="*/ 6908792 h 7084714"/>
              <a:gd name="connsiteX8" fmla="*/ 4449206 w 5513971"/>
              <a:gd name="connsiteY8" fmla="*/ 7084714 h 7084714"/>
              <a:gd name="connsiteX9" fmla="*/ 3465447 w 5513971"/>
              <a:gd name="connsiteY9" fmla="*/ 6957671 h 7084714"/>
              <a:gd name="connsiteX10" fmla="*/ 0 w 5513971"/>
              <a:gd name="connsiteY10" fmla="*/ 3538563 h 7084714"/>
              <a:gd name="connsiteX0" fmla="*/ 0 w 5513971"/>
              <a:gd name="connsiteY0" fmla="*/ 3524104 h 7070255"/>
              <a:gd name="connsiteX1" fmla="*/ 3699406 w 5513971"/>
              <a:gd name="connsiteY1" fmla="*/ 66821 h 7070255"/>
              <a:gd name="connsiteX2" fmla="*/ 5448658 w 5513971"/>
              <a:gd name="connsiteY2" fmla="*/ 0 h 7070255"/>
              <a:gd name="connsiteX3" fmla="*/ 5477241 w 5513971"/>
              <a:gd name="connsiteY3" fmla="*/ 1161198 h 7070255"/>
              <a:gd name="connsiteX4" fmla="*/ 5111195 w 5513971"/>
              <a:gd name="connsiteY4" fmla="*/ 1357122 h 7070255"/>
              <a:gd name="connsiteX5" fmla="*/ 2239382 w 5513971"/>
              <a:gd name="connsiteY5" fmla="*/ 3699270 h 7070255"/>
              <a:gd name="connsiteX6" fmla="*/ 5511937 w 5513971"/>
              <a:gd name="connsiteY6" fmla="*/ 5938141 h 7070255"/>
              <a:gd name="connsiteX7" fmla="*/ 5513971 w 5513971"/>
              <a:gd name="connsiteY7" fmla="*/ 6894333 h 7070255"/>
              <a:gd name="connsiteX8" fmla="*/ 4449206 w 5513971"/>
              <a:gd name="connsiteY8" fmla="*/ 7070255 h 7070255"/>
              <a:gd name="connsiteX9" fmla="*/ 3465447 w 5513971"/>
              <a:gd name="connsiteY9" fmla="*/ 6943212 h 7070255"/>
              <a:gd name="connsiteX10" fmla="*/ 0 w 5513971"/>
              <a:gd name="connsiteY10" fmla="*/ 3524104 h 7070255"/>
              <a:gd name="connsiteX0" fmla="*/ 0 w 5513971"/>
              <a:gd name="connsiteY0" fmla="*/ 3524104 h 7070255"/>
              <a:gd name="connsiteX1" fmla="*/ 3511446 w 5513971"/>
              <a:gd name="connsiteY1" fmla="*/ 10941 h 7070255"/>
              <a:gd name="connsiteX2" fmla="*/ 5448658 w 5513971"/>
              <a:gd name="connsiteY2" fmla="*/ 0 h 7070255"/>
              <a:gd name="connsiteX3" fmla="*/ 5477241 w 5513971"/>
              <a:gd name="connsiteY3" fmla="*/ 1161198 h 7070255"/>
              <a:gd name="connsiteX4" fmla="*/ 5111195 w 5513971"/>
              <a:gd name="connsiteY4" fmla="*/ 1357122 h 7070255"/>
              <a:gd name="connsiteX5" fmla="*/ 2239382 w 5513971"/>
              <a:gd name="connsiteY5" fmla="*/ 3699270 h 7070255"/>
              <a:gd name="connsiteX6" fmla="*/ 5511937 w 5513971"/>
              <a:gd name="connsiteY6" fmla="*/ 5938141 h 7070255"/>
              <a:gd name="connsiteX7" fmla="*/ 5513971 w 5513971"/>
              <a:gd name="connsiteY7" fmla="*/ 6894333 h 7070255"/>
              <a:gd name="connsiteX8" fmla="*/ 4449206 w 5513971"/>
              <a:gd name="connsiteY8" fmla="*/ 7070255 h 7070255"/>
              <a:gd name="connsiteX9" fmla="*/ 3465447 w 5513971"/>
              <a:gd name="connsiteY9" fmla="*/ 6943212 h 7070255"/>
              <a:gd name="connsiteX10" fmla="*/ 0 w 5513971"/>
              <a:gd name="connsiteY10" fmla="*/ 3524104 h 7070255"/>
              <a:gd name="connsiteX0" fmla="*/ 0 w 5513971"/>
              <a:gd name="connsiteY0" fmla="*/ 3513163 h 7059314"/>
              <a:gd name="connsiteX1" fmla="*/ 3511446 w 5513971"/>
              <a:gd name="connsiteY1" fmla="*/ 0 h 7059314"/>
              <a:gd name="connsiteX2" fmla="*/ 5443578 w 5513971"/>
              <a:gd name="connsiteY2" fmla="*/ 156699 h 7059314"/>
              <a:gd name="connsiteX3" fmla="*/ 5477241 w 5513971"/>
              <a:gd name="connsiteY3" fmla="*/ 1150257 h 7059314"/>
              <a:gd name="connsiteX4" fmla="*/ 5111195 w 5513971"/>
              <a:gd name="connsiteY4" fmla="*/ 1346181 h 7059314"/>
              <a:gd name="connsiteX5" fmla="*/ 2239382 w 5513971"/>
              <a:gd name="connsiteY5" fmla="*/ 3688329 h 7059314"/>
              <a:gd name="connsiteX6" fmla="*/ 5511937 w 5513971"/>
              <a:gd name="connsiteY6" fmla="*/ 5927200 h 7059314"/>
              <a:gd name="connsiteX7" fmla="*/ 5513971 w 5513971"/>
              <a:gd name="connsiteY7" fmla="*/ 6883392 h 7059314"/>
              <a:gd name="connsiteX8" fmla="*/ 4449206 w 5513971"/>
              <a:gd name="connsiteY8" fmla="*/ 7059314 h 7059314"/>
              <a:gd name="connsiteX9" fmla="*/ 3465447 w 5513971"/>
              <a:gd name="connsiteY9" fmla="*/ 6932271 h 7059314"/>
              <a:gd name="connsiteX10" fmla="*/ 0 w 5513971"/>
              <a:gd name="connsiteY10" fmla="*/ 3513163 h 7059314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7241 w 5513971"/>
              <a:gd name="connsiteY3" fmla="*/ 1151038 h 7060095"/>
              <a:gd name="connsiteX4" fmla="*/ 5111195 w 5513971"/>
              <a:gd name="connsiteY4" fmla="*/ 1346962 h 7060095"/>
              <a:gd name="connsiteX5" fmla="*/ 2239382 w 5513971"/>
              <a:gd name="connsiteY5" fmla="*/ 368911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94081"/>
              <a:gd name="connsiteY0" fmla="*/ 3513944 h 7060095"/>
              <a:gd name="connsiteX1" fmla="*/ 3511446 w 5594081"/>
              <a:gd name="connsiteY1" fmla="*/ 781 h 7060095"/>
              <a:gd name="connsiteX2" fmla="*/ 5468978 w 5594081"/>
              <a:gd name="connsiteY2" fmla="*/ 0 h 7060095"/>
              <a:gd name="connsiteX3" fmla="*/ 5594081 w 5594081"/>
              <a:gd name="connsiteY3" fmla="*/ 886878 h 7060095"/>
              <a:gd name="connsiteX4" fmla="*/ 5111195 w 5594081"/>
              <a:gd name="connsiteY4" fmla="*/ 1346962 h 7060095"/>
              <a:gd name="connsiteX5" fmla="*/ 2239382 w 5594081"/>
              <a:gd name="connsiteY5" fmla="*/ 3689110 h 7060095"/>
              <a:gd name="connsiteX6" fmla="*/ 5511937 w 5594081"/>
              <a:gd name="connsiteY6" fmla="*/ 5927981 h 7060095"/>
              <a:gd name="connsiteX7" fmla="*/ 5513971 w 5594081"/>
              <a:gd name="connsiteY7" fmla="*/ 6884173 h 7060095"/>
              <a:gd name="connsiteX8" fmla="*/ 4449206 w 5594081"/>
              <a:gd name="connsiteY8" fmla="*/ 7060095 h 7060095"/>
              <a:gd name="connsiteX9" fmla="*/ 3465447 w 5594081"/>
              <a:gd name="connsiteY9" fmla="*/ 6933052 h 7060095"/>
              <a:gd name="connsiteX10" fmla="*/ 0 w 559408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2161 w 5513971"/>
              <a:gd name="connsiteY3" fmla="*/ 1161198 h 7060095"/>
              <a:gd name="connsiteX4" fmla="*/ 5111195 w 5513971"/>
              <a:gd name="connsiteY4" fmla="*/ 1346962 h 7060095"/>
              <a:gd name="connsiteX5" fmla="*/ 2239382 w 5513971"/>
              <a:gd name="connsiteY5" fmla="*/ 368911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2161 w 5513971"/>
              <a:gd name="connsiteY3" fmla="*/ 1161198 h 7060095"/>
              <a:gd name="connsiteX4" fmla="*/ 5111195 w 5513971"/>
              <a:gd name="connsiteY4" fmla="*/ 134696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2161 w 5513971"/>
              <a:gd name="connsiteY3" fmla="*/ 1161198 h 7060095"/>
              <a:gd name="connsiteX4" fmla="*/ 5283915 w 5513971"/>
              <a:gd name="connsiteY4" fmla="*/ 137744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283915 w 5513971"/>
              <a:gd name="connsiteY4" fmla="*/ 137744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482035 w 5513971"/>
              <a:gd name="connsiteY4" fmla="*/ 115900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482035 w 5513971"/>
              <a:gd name="connsiteY4" fmla="*/ 1159002 h 7060095"/>
              <a:gd name="connsiteX5" fmla="*/ 3128382 w 5513971"/>
              <a:gd name="connsiteY5" fmla="*/ 3521470 h 7060095"/>
              <a:gd name="connsiteX6" fmla="*/ 5486537 w 5513971"/>
              <a:gd name="connsiteY6" fmla="*/ 587210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482035 w 5513971"/>
              <a:gd name="connsiteY4" fmla="*/ 1159002 h 7060095"/>
              <a:gd name="connsiteX5" fmla="*/ 3128382 w 5513971"/>
              <a:gd name="connsiteY5" fmla="*/ 3521470 h 7060095"/>
              <a:gd name="connsiteX6" fmla="*/ 5486537 w 5513971"/>
              <a:gd name="connsiteY6" fmla="*/ 587210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368927 w 5513971"/>
              <a:gd name="connsiteY9" fmla="*/ 6877172 h 7060095"/>
              <a:gd name="connsiteX10" fmla="*/ 0 w 5513971"/>
              <a:gd name="connsiteY10" fmla="*/ 3513944 h 7060095"/>
              <a:gd name="connsiteX0" fmla="*/ 0 w 5513971"/>
              <a:gd name="connsiteY0" fmla="*/ 3513944 h 6884173"/>
              <a:gd name="connsiteX1" fmla="*/ 3511446 w 5513971"/>
              <a:gd name="connsiteY1" fmla="*/ 781 h 6884173"/>
              <a:gd name="connsiteX2" fmla="*/ 5468978 w 5513971"/>
              <a:gd name="connsiteY2" fmla="*/ 0 h 6884173"/>
              <a:gd name="connsiteX3" fmla="*/ 5482321 w 5513971"/>
              <a:gd name="connsiteY3" fmla="*/ 637958 h 6884173"/>
              <a:gd name="connsiteX4" fmla="*/ 5482035 w 5513971"/>
              <a:gd name="connsiteY4" fmla="*/ 1159002 h 6884173"/>
              <a:gd name="connsiteX5" fmla="*/ 3128382 w 5513971"/>
              <a:gd name="connsiteY5" fmla="*/ 3521470 h 6884173"/>
              <a:gd name="connsiteX6" fmla="*/ 5486537 w 5513971"/>
              <a:gd name="connsiteY6" fmla="*/ 5872101 h 6884173"/>
              <a:gd name="connsiteX7" fmla="*/ 5513971 w 5513971"/>
              <a:gd name="connsiteY7" fmla="*/ 6884173 h 6884173"/>
              <a:gd name="connsiteX8" fmla="*/ 4378086 w 5513971"/>
              <a:gd name="connsiteY8" fmla="*/ 6882295 h 6884173"/>
              <a:gd name="connsiteX9" fmla="*/ 3368927 w 5513971"/>
              <a:gd name="connsiteY9" fmla="*/ 6877172 h 6884173"/>
              <a:gd name="connsiteX10" fmla="*/ 0 w 5513971"/>
              <a:gd name="connsiteY10" fmla="*/ 3513944 h 6884173"/>
              <a:gd name="connsiteX0" fmla="*/ 0 w 5486537"/>
              <a:gd name="connsiteY0" fmla="*/ 3513944 h 6882295"/>
              <a:gd name="connsiteX1" fmla="*/ 3511446 w 5486537"/>
              <a:gd name="connsiteY1" fmla="*/ 781 h 6882295"/>
              <a:gd name="connsiteX2" fmla="*/ 5468978 w 5486537"/>
              <a:gd name="connsiteY2" fmla="*/ 0 h 6882295"/>
              <a:gd name="connsiteX3" fmla="*/ 5482321 w 5486537"/>
              <a:gd name="connsiteY3" fmla="*/ 637958 h 6882295"/>
              <a:gd name="connsiteX4" fmla="*/ 5482035 w 5486537"/>
              <a:gd name="connsiteY4" fmla="*/ 1159002 h 6882295"/>
              <a:gd name="connsiteX5" fmla="*/ 3128382 w 5486537"/>
              <a:gd name="connsiteY5" fmla="*/ 3521470 h 6882295"/>
              <a:gd name="connsiteX6" fmla="*/ 5486537 w 5486537"/>
              <a:gd name="connsiteY6" fmla="*/ 5872101 h 6882295"/>
              <a:gd name="connsiteX7" fmla="*/ 5437771 w 5486537"/>
              <a:gd name="connsiteY7" fmla="*/ 6828293 h 6882295"/>
              <a:gd name="connsiteX8" fmla="*/ 4378086 w 5486537"/>
              <a:gd name="connsiteY8" fmla="*/ 6882295 h 6882295"/>
              <a:gd name="connsiteX9" fmla="*/ 3368927 w 5486537"/>
              <a:gd name="connsiteY9" fmla="*/ 6877172 h 6882295"/>
              <a:gd name="connsiteX10" fmla="*/ 0 w 5486537"/>
              <a:gd name="connsiteY10" fmla="*/ 3513944 h 6882295"/>
              <a:gd name="connsiteX0" fmla="*/ 0 w 5486537"/>
              <a:gd name="connsiteY0" fmla="*/ 3513944 h 6882295"/>
              <a:gd name="connsiteX1" fmla="*/ 3511446 w 5486537"/>
              <a:gd name="connsiteY1" fmla="*/ 781 h 6882295"/>
              <a:gd name="connsiteX2" fmla="*/ 5468978 w 5486537"/>
              <a:gd name="connsiteY2" fmla="*/ 0 h 6882295"/>
              <a:gd name="connsiteX3" fmla="*/ 5482321 w 5486537"/>
              <a:gd name="connsiteY3" fmla="*/ 637958 h 6882295"/>
              <a:gd name="connsiteX4" fmla="*/ 5482035 w 5486537"/>
              <a:gd name="connsiteY4" fmla="*/ 1159002 h 6882295"/>
              <a:gd name="connsiteX5" fmla="*/ 3128382 w 5486537"/>
              <a:gd name="connsiteY5" fmla="*/ 3521470 h 6882295"/>
              <a:gd name="connsiteX6" fmla="*/ 5486537 w 5486537"/>
              <a:gd name="connsiteY6" fmla="*/ 5872101 h 6882295"/>
              <a:gd name="connsiteX7" fmla="*/ 5478411 w 5486537"/>
              <a:gd name="connsiteY7" fmla="*/ 6874013 h 6882295"/>
              <a:gd name="connsiteX8" fmla="*/ 4378086 w 5486537"/>
              <a:gd name="connsiteY8" fmla="*/ 6882295 h 6882295"/>
              <a:gd name="connsiteX9" fmla="*/ 3368927 w 5486537"/>
              <a:gd name="connsiteY9" fmla="*/ 6877172 h 6882295"/>
              <a:gd name="connsiteX10" fmla="*/ 0 w 5486537"/>
              <a:gd name="connsiteY10" fmla="*/ 3513944 h 6882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86537" h="6882295">
                <a:moveTo>
                  <a:pt x="0" y="3513944"/>
                </a:moveTo>
                <a:lnTo>
                  <a:pt x="3511446" y="781"/>
                </a:lnTo>
                <a:lnTo>
                  <a:pt x="5468978" y="0"/>
                </a:lnTo>
                <a:cubicBezTo>
                  <a:pt x="5471732" y="383679"/>
                  <a:pt x="5479567" y="254279"/>
                  <a:pt x="5482321" y="637958"/>
                </a:cubicBezTo>
                <a:cubicBezTo>
                  <a:pt x="5482226" y="811639"/>
                  <a:pt x="5482130" y="985321"/>
                  <a:pt x="5482035" y="1159002"/>
                </a:cubicBezTo>
                <a:lnTo>
                  <a:pt x="3128382" y="3521470"/>
                </a:lnTo>
                <a:lnTo>
                  <a:pt x="5486537" y="5872101"/>
                </a:lnTo>
                <a:cubicBezTo>
                  <a:pt x="5483828" y="6206072"/>
                  <a:pt x="5481120" y="6540042"/>
                  <a:pt x="5478411" y="6874013"/>
                </a:cubicBezTo>
                <a:lnTo>
                  <a:pt x="4378086" y="6882295"/>
                </a:lnTo>
                <a:lnTo>
                  <a:pt x="3368927" y="6877172"/>
                </a:lnTo>
                <a:lnTo>
                  <a:pt x="0" y="351394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pic>
        <p:nvPicPr>
          <p:cNvPr id="6" name="Kuva 5" descr="Regional Council of North Karelia logo.">
            <a:extLst>
              <a:ext uri="{FF2B5EF4-FFF2-40B4-BE49-F238E27FC236}">
                <a16:creationId xmlns:a16="http://schemas.microsoft.com/office/drawing/2014/main" id="{13A85D3A-9303-4FB9-80A1-A41496FB96C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62707"/>
            <a:ext cx="1178455" cy="328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36788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sisältö ja kuva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F0EBAF-7644-4DF9-A02A-72909ECD8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744" y="993777"/>
            <a:ext cx="6715125" cy="1325563"/>
          </a:xfrm>
        </p:spPr>
        <p:txBody>
          <a:bodyPr>
            <a:normAutofit/>
          </a:bodyPr>
          <a:lstStyle>
            <a:lvl1pPr>
              <a:defRPr sz="4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BBF111-9145-4C98-93C2-20D83B8166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81745" y="2616200"/>
            <a:ext cx="5606143" cy="35179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Kuvan paikkamerkki 5">
            <a:extLst>
              <a:ext uri="{FF2B5EF4-FFF2-40B4-BE49-F238E27FC236}">
                <a16:creationId xmlns:a16="http://schemas.microsoft.com/office/drawing/2014/main" id="{1D69E25D-18EB-4271-9253-50E0B0EE5F6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720841" y="-9524"/>
            <a:ext cx="5480911" cy="6873240"/>
          </a:xfrm>
          <a:custGeom>
            <a:avLst/>
            <a:gdLst>
              <a:gd name="connsiteX0" fmla="*/ 0 w 2505075"/>
              <a:gd name="connsiteY0" fmla="*/ 0 h 3019425"/>
              <a:gd name="connsiteX1" fmla="*/ 2087554 w 2505075"/>
              <a:gd name="connsiteY1" fmla="*/ 0 h 3019425"/>
              <a:gd name="connsiteX2" fmla="*/ 2505075 w 2505075"/>
              <a:gd name="connsiteY2" fmla="*/ 417521 h 3019425"/>
              <a:gd name="connsiteX3" fmla="*/ 2505075 w 2505075"/>
              <a:gd name="connsiteY3" fmla="*/ 3019425 h 3019425"/>
              <a:gd name="connsiteX4" fmla="*/ 0 w 2505075"/>
              <a:gd name="connsiteY4" fmla="*/ 3019425 h 3019425"/>
              <a:gd name="connsiteX5" fmla="*/ 0 w 2505075"/>
              <a:gd name="connsiteY5" fmla="*/ 0 h 3019425"/>
              <a:gd name="connsiteX0" fmla="*/ 1076325 w 3581400"/>
              <a:gd name="connsiteY0" fmla="*/ 0 h 3228975"/>
              <a:gd name="connsiteX1" fmla="*/ 3163879 w 3581400"/>
              <a:gd name="connsiteY1" fmla="*/ 0 h 3228975"/>
              <a:gd name="connsiteX2" fmla="*/ 3581400 w 3581400"/>
              <a:gd name="connsiteY2" fmla="*/ 417521 h 3228975"/>
              <a:gd name="connsiteX3" fmla="*/ 3581400 w 3581400"/>
              <a:gd name="connsiteY3" fmla="*/ 3019425 h 3228975"/>
              <a:gd name="connsiteX4" fmla="*/ 0 w 3581400"/>
              <a:gd name="connsiteY4" fmla="*/ 3228975 h 3228975"/>
              <a:gd name="connsiteX5" fmla="*/ 1076325 w 3581400"/>
              <a:gd name="connsiteY5" fmla="*/ 0 h 3228975"/>
              <a:gd name="connsiteX0" fmla="*/ 1076325 w 3581400"/>
              <a:gd name="connsiteY0" fmla="*/ 0 h 6591300"/>
              <a:gd name="connsiteX1" fmla="*/ 3163879 w 3581400"/>
              <a:gd name="connsiteY1" fmla="*/ 0 h 6591300"/>
              <a:gd name="connsiteX2" fmla="*/ 3581400 w 3581400"/>
              <a:gd name="connsiteY2" fmla="*/ 417521 h 6591300"/>
              <a:gd name="connsiteX3" fmla="*/ 3352800 w 3581400"/>
              <a:gd name="connsiteY3" fmla="*/ 6591300 h 6591300"/>
              <a:gd name="connsiteX4" fmla="*/ 0 w 3581400"/>
              <a:gd name="connsiteY4" fmla="*/ 3228975 h 6591300"/>
              <a:gd name="connsiteX5" fmla="*/ 1076325 w 3581400"/>
              <a:gd name="connsiteY5" fmla="*/ 0 h 6591300"/>
              <a:gd name="connsiteX0" fmla="*/ 1076325 w 5505450"/>
              <a:gd name="connsiteY0" fmla="*/ 0 h 6608771"/>
              <a:gd name="connsiteX1" fmla="*/ 3163879 w 5505450"/>
              <a:gd name="connsiteY1" fmla="*/ 0 h 6608771"/>
              <a:gd name="connsiteX2" fmla="*/ 5505450 w 5505450"/>
              <a:gd name="connsiteY2" fmla="*/ 6608771 h 6608771"/>
              <a:gd name="connsiteX3" fmla="*/ 3352800 w 5505450"/>
              <a:gd name="connsiteY3" fmla="*/ 6591300 h 6608771"/>
              <a:gd name="connsiteX4" fmla="*/ 0 w 5505450"/>
              <a:gd name="connsiteY4" fmla="*/ 3228975 h 6608771"/>
              <a:gd name="connsiteX5" fmla="*/ 1076325 w 5505450"/>
              <a:gd name="connsiteY5" fmla="*/ 0 h 6608771"/>
              <a:gd name="connsiteX0" fmla="*/ 1076325 w 5505450"/>
              <a:gd name="connsiteY0" fmla="*/ 304800 h 6913571"/>
              <a:gd name="connsiteX1" fmla="*/ 5478454 w 5505450"/>
              <a:gd name="connsiteY1" fmla="*/ 0 h 6913571"/>
              <a:gd name="connsiteX2" fmla="*/ 5505450 w 5505450"/>
              <a:gd name="connsiteY2" fmla="*/ 6913571 h 6913571"/>
              <a:gd name="connsiteX3" fmla="*/ 3352800 w 5505450"/>
              <a:gd name="connsiteY3" fmla="*/ 6896100 h 6913571"/>
              <a:gd name="connsiteX4" fmla="*/ 0 w 5505450"/>
              <a:gd name="connsiteY4" fmla="*/ 3533775 h 6913571"/>
              <a:gd name="connsiteX5" fmla="*/ 1076325 w 550545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75660 w 5528310"/>
              <a:gd name="connsiteY3" fmla="*/ 689610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52800 w 5528310"/>
              <a:gd name="connsiteY3" fmla="*/ 687324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01314"/>
              <a:gd name="connsiteY0" fmla="*/ 304800 h 6873240"/>
              <a:gd name="connsiteX1" fmla="*/ 5501314 w 5501314"/>
              <a:gd name="connsiteY1" fmla="*/ 0 h 6873240"/>
              <a:gd name="connsiteX2" fmla="*/ 5478780 w 5501314"/>
              <a:gd name="connsiteY2" fmla="*/ 6864041 h 6873240"/>
              <a:gd name="connsiteX3" fmla="*/ 3352800 w 5501314"/>
              <a:gd name="connsiteY3" fmla="*/ 6873240 h 6873240"/>
              <a:gd name="connsiteX4" fmla="*/ 0 w 5501314"/>
              <a:gd name="connsiteY4" fmla="*/ 3518535 h 6873240"/>
              <a:gd name="connsiteX5" fmla="*/ 1099185 w 5501314"/>
              <a:gd name="connsiteY5" fmla="*/ 304800 h 6873240"/>
              <a:gd name="connsiteX0" fmla="*/ 1099185 w 5480911"/>
              <a:gd name="connsiteY0" fmla="*/ 30480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1099185 w 5480911"/>
              <a:gd name="connsiteY5" fmla="*/ 304800 h 6873240"/>
              <a:gd name="connsiteX0" fmla="*/ 3518535 w 5480911"/>
              <a:gd name="connsiteY0" fmla="*/ 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3518535 w 5480911"/>
              <a:gd name="connsiteY5" fmla="*/ 0 h 6873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80911" h="6873240">
                <a:moveTo>
                  <a:pt x="3518535" y="0"/>
                </a:moveTo>
                <a:lnTo>
                  <a:pt x="5478454" y="0"/>
                </a:lnTo>
                <a:cubicBezTo>
                  <a:pt x="5470943" y="2288014"/>
                  <a:pt x="5486291" y="4576027"/>
                  <a:pt x="5478780" y="6864041"/>
                </a:cubicBezTo>
                <a:lnTo>
                  <a:pt x="3352800" y="6873240"/>
                </a:lnTo>
                <a:lnTo>
                  <a:pt x="0" y="3518535"/>
                </a:lnTo>
                <a:lnTo>
                  <a:pt x="3518535" y="0"/>
                </a:lnTo>
                <a:close/>
              </a:path>
            </a:pathLst>
          </a:custGeom>
          <a:solidFill>
            <a:schemeClr val="bg2"/>
          </a:solidFill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Kuvapaikka</a:t>
            </a:r>
          </a:p>
        </p:txBody>
      </p:sp>
      <p:pic>
        <p:nvPicPr>
          <p:cNvPr id="7" name="Kuva 6" descr="Regional Council of North Karelia logo.">
            <a:extLst>
              <a:ext uri="{FF2B5EF4-FFF2-40B4-BE49-F238E27FC236}">
                <a16:creationId xmlns:a16="http://schemas.microsoft.com/office/drawing/2014/main" id="{0EEAB24C-A110-48BB-B006-CA202853649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62707"/>
            <a:ext cx="1178455" cy="328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66295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sisältö ja kuva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F0EBAF-7644-4DF9-A02A-72909ECD8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4875" y="981077"/>
            <a:ext cx="5865168" cy="1325563"/>
          </a:xfrm>
        </p:spPr>
        <p:txBody>
          <a:bodyPr anchor="b" anchorCtr="0">
            <a:normAutofit/>
          </a:bodyPr>
          <a:lstStyle>
            <a:lvl1pPr>
              <a:defRPr sz="4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BBF111-9145-4C98-93C2-20D83B8166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44875" y="2566545"/>
            <a:ext cx="5865168" cy="35179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Kuvan paikkamerkki 5">
            <a:extLst>
              <a:ext uri="{FF2B5EF4-FFF2-40B4-BE49-F238E27FC236}">
                <a16:creationId xmlns:a16="http://schemas.microsoft.com/office/drawing/2014/main" id="{1D69E25D-18EB-4271-9253-50E0B0EE5F6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20199" y="-21212"/>
            <a:ext cx="5865169" cy="6896735"/>
          </a:xfrm>
          <a:custGeom>
            <a:avLst/>
            <a:gdLst>
              <a:gd name="connsiteX0" fmla="*/ 0 w 2505075"/>
              <a:gd name="connsiteY0" fmla="*/ 0 h 3019425"/>
              <a:gd name="connsiteX1" fmla="*/ 2087554 w 2505075"/>
              <a:gd name="connsiteY1" fmla="*/ 0 h 3019425"/>
              <a:gd name="connsiteX2" fmla="*/ 2505075 w 2505075"/>
              <a:gd name="connsiteY2" fmla="*/ 417521 h 3019425"/>
              <a:gd name="connsiteX3" fmla="*/ 2505075 w 2505075"/>
              <a:gd name="connsiteY3" fmla="*/ 3019425 h 3019425"/>
              <a:gd name="connsiteX4" fmla="*/ 0 w 2505075"/>
              <a:gd name="connsiteY4" fmla="*/ 3019425 h 3019425"/>
              <a:gd name="connsiteX5" fmla="*/ 0 w 2505075"/>
              <a:gd name="connsiteY5" fmla="*/ 0 h 3019425"/>
              <a:gd name="connsiteX0" fmla="*/ 1076325 w 3581400"/>
              <a:gd name="connsiteY0" fmla="*/ 0 h 3228975"/>
              <a:gd name="connsiteX1" fmla="*/ 3163879 w 3581400"/>
              <a:gd name="connsiteY1" fmla="*/ 0 h 3228975"/>
              <a:gd name="connsiteX2" fmla="*/ 3581400 w 3581400"/>
              <a:gd name="connsiteY2" fmla="*/ 417521 h 3228975"/>
              <a:gd name="connsiteX3" fmla="*/ 3581400 w 3581400"/>
              <a:gd name="connsiteY3" fmla="*/ 3019425 h 3228975"/>
              <a:gd name="connsiteX4" fmla="*/ 0 w 3581400"/>
              <a:gd name="connsiteY4" fmla="*/ 3228975 h 3228975"/>
              <a:gd name="connsiteX5" fmla="*/ 1076325 w 3581400"/>
              <a:gd name="connsiteY5" fmla="*/ 0 h 3228975"/>
              <a:gd name="connsiteX0" fmla="*/ 1076325 w 3581400"/>
              <a:gd name="connsiteY0" fmla="*/ 0 h 6591300"/>
              <a:gd name="connsiteX1" fmla="*/ 3163879 w 3581400"/>
              <a:gd name="connsiteY1" fmla="*/ 0 h 6591300"/>
              <a:gd name="connsiteX2" fmla="*/ 3581400 w 3581400"/>
              <a:gd name="connsiteY2" fmla="*/ 417521 h 6591300"/>
              <a:gd name="connsiteX3" fmla="*/ 3352800 w 3581400"/>
              <a:gd name="connsiteY3" fmla="*/ 6591300 h 6591300"/>
              <a:gd name="connsiteX4" fmla="*/ 0 w 3581400"/>
              <a:gd name="connsiteY4" fmla="*/ 3228975 h 6591300"/>
              <a:gd name="connsiteX5" fmla="*/ 1076325 w 3581400"/>
              <a:gd name="connsiteY5" fmla="*/ 0 h 6591300"/>
              <a:gd name="connsiteX0" fmla="*/ 1076325 w 5505450"/>
              <a:gd name="connsiteY0" fmla="*/ 0 h 6608771"/>
              <a:gd name="connsiteX1" fmla="*/ 3163879 w 5505450"/>
              <a:gd name="connsiteY1" fmla="*/ 0 h 6608771"/>
              <a:gd name="connsiteX2" fmla="*/ 5505450 w 5505450"/>
              <a:gd name="connsiteY2" fmla="*/ 6608771 h 6608771"/>
              <a:gd name="connsiteX3" fmla="*/ 3352800 w 5505450"/>
              <a:gd name="connsiteY3" fmla="*/ 6591300 h 6608771"/>
              <a:gd name="connsiteX4" fmla="*/ 0 w 5505450"/>
              <a:gd name="connsiteY4" fmla="*/ 3228975 h 6608771"/>
              <a:gd name="connsiteX5" fmla="*/ 1076325 w 5505450"/>
              <a:gd name="connsiteY5" fmla="*/ 0 h 6608771"/>
              <a:gd name="connsiteX0" fmla="*/ 1076325 w 5505450"/>
              <a:gd name="connsiteY0" fmla="*/ 304800 h 6913571"/>
              <a:gd name="connsiteX1" fmla="*/ 5478454 w 5505450"/>
              <a:gd name="connsiteY1" fmla="*/ 0 h 6913571"/>
              <a:gd name="connsiteX2" fmla="*/ 5505450 w 5505450"/>
              <a:gd name="connsiteY2" fmla="*/ 6913571 h 6913571"/>
              <a:gd name="connsiteX3" fmla="*/ 3352800 w 5505450"/>
              <a:gd name="connsiteY3" fmla="*/ 6896100 h 6913571"/>
              <a:gd name="connsiteX4" fmla="*/ 0 w 5505450"/>
              <a:gd name="connsiteY4" fmla="*/ 3533775 h 6913571"/>
              <a:gd name="connsiteX5" fmla="*/ 1076325 w 550545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75660 w 5528310"/>
              <a:gd name="connsiteY3" fmla="*/ 689610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52800 w 5528310"/>
              <a:gd name="connsiteY3" fmla="*/ 687324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01314"/>
              <a:gd name="connsiteY0" fmla="*/ 304800 h 6873240"/>
              <a:gd name="connsiteX1" fmla="*/ 5501314 w 5501314"/>
              <a:gd name="connsiteY1" fmla="*/ 0 h 6873240"/>
              <a:gd name="connsiteX2" fmla="*/ 5478780 w 5501314"/>
              <a:gd name="connsiteY2" fmla="*/ 6864041 h 6873240"/>
              <a:gd name="connsiteX3" fmla="*/ 3352800 w 5501314"/>
              <a:gd name="connsiteY3" fmla="*/ 6873240 h 6873240"/>
              <a:gd name="connsiteX4" fmla="*/ 0 w 5501314"/>
              <a:gd name="connsiteY4" fmla="*/ 3518535 h 6873240"/>
              <a:gd name="connsiteX5" fmla="*/ 1099185 w 5501314"/>
              <a:gd name="connsiteY5" fmla="*/ 304800 h 6873240"/>
              <a:gd name="connsiteX0" fmla="*/ 1099185 w 5480911"/>
              <a:gd name="connsiteY0" fmla="*/ 30480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1099185 w 5480911"/>
              <a:gd name="connsiteY5" fmla="*/ 304800 h 6873240"/>
              <a:gd name="connsiteX0" fmla="*/ 3518535 w 5480911"/>
              <a:gd name="connsiteY0" fmla="*/ 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3518535 w 5480911"/>
              <a:gd name="connsiteY5" fmla="*/ 0 h 6873240"/>
              <a:gd name="connsiteX0" fmla="*/ 3518535 w 5480911"/>
              <a:gd name="connsiteY0" fmla="*/ 0 h 6864041"/>
              <a:gd name="connsiteX1" fmla="*/ 5478454 w 5480911"/>
              <a:gd name="connsiteY1" fmla="*/ 0 h 6864041"/>
              <a:gd name="connsiteX2" fmla="*/ 5478780 w 5480911"/>
              <a:gd name="connsiteY2" fmla="*/ 6864041 h 6864041"/>
              <a:gd name="connsiteX3" fmla="*/ 3035300 w 5480911"/>
              <a:gd name="connsiteY3" fmla="*/ 3533140 h 6864041"/>
              <a:gd name="connsiteX4" fmla="*/ 0 w 5480911"/>
              <a:gd name="connsiteY4" fmla="*/ 3518535 h 6864041"/>
              <a:gd name="connsiteX5" fmla="*/ 3518535 w 5480911"/>
              <a:gd name="connsiteY5" fmla="*/ 0 h 6864041"/>
              <a:gd name="connsiteX0" fmla="*/ 38735 w 5480911"/>
              <a:gd name="connsiteY0" fmla="*/ 114300 h 6864041"/>
              <a:gd name="connsiteX1" fmla="*/ 5478454 w 5480911"/>
              <a:gd name="connsiteY1" fmla="*/ 0 h 6864041"/>
              <a:gd name="connsiteX2" fmla="*/ 5478780 w 5480911"/>
              <a:gd name="connsiteY2" fmla="*/ 6864041 h 6864041"/>
              <a:gd name="connsiteX3" fmla="*/ 3035300 w 5480911"/>
              <a:gd name="connsiteY3" fmla="*/ 3533140 h 6864041"/>
              <a:gd name="connsiteX4" fmla="*/ 0 w 5480911"/>
              <a:gd name="connsiteY4" fmla="*/ 3518535 h 6864041"/>
              <a:gd name="connsiteX5" fmla="*/ 38735 w 5480911"/>
              <a:gd name="connsiteY5" fmla="*/ 114300 h 6864041"/>
              <a:gd name="connsiteX0" fmla="*/ 0 w 5442176"/>
              <a:gd name="connsiteY0" fmla="*/ 114300 h 7138035"/>
              <a:gd name="connsiteX1" fmla="*/ 5439719 w 5442176"/>
              <a:gd name="connsiteY1" fmla="*/ 0 h 7138035"/>
              <a:gd name="connsiteX2" fmla="*/ 5440045 w 5442176"/>
              <a:gd name="connsiteY2" fmla="*/ 6864041 h 7138035"/>
              <a:gd name="connsiteX3" fmla="*/ 2996565 w 5442176"/>
              <a:gd name="connsiteY3" fmla="*/ 3533140 h 7138035"/>
              <a:gd name="connsiteX4" fmla="*/ 50165 w 5442176"/>
              <a:gd name="connsiteY4" fmla="*/ 7138035 h 7138035"/>
              <a:gd name="connsiteX5" fmla="*/ 0 w 5442176"/>
              <a:gd name="connsiteY5" fmla="*/ 114300 h 7138035"/>
              <a:gd name="connsiteX0" fmla="*/ 0 w 5821150"/>
              <a:gd name="connsiteY0" fmla="*/ 114300 h 7143441"/>
              <a:gd name="connsiteX1" fmla="*/ 5439719 w 5821150"/>
              <a:gd name="connsiteY1" fmla="*/ 0 h 7143441"/>
              <a:gd name="connsiteX2" fmla="*/ 5821045 w 5821150"/>
              <a:gd name="connsiteY2" fmla="*/ 7143441 h 7143441"/>
              <a:gd name="connsiteX3" fmla="*/ 2996565 w 5821150"/>
              <a:gd name="connsiteY3" fmla="*/ 3533140 h 7143441"/>
              <a:gd name="connsiteX4" fmla="*/ 50165 w 5821150"/>
              <a:gd name="connsiteY4" fmla="*/ 7138035 h 7143441"/>
              <a:gd name="connsiteX5" fmla="*/ 0 w 5821150"/>
              <a:gd name="connsiteY5" fmla="*/ 114300 h 7143441"/>
              <a:gd name="connsiteX0" fmla="*/ 0 w 5821150"/>
              <a:gd name="connsiteY0" fmla="*/ 114300 h 7673340"/>
              <a:gd name="connsiteX1" fmla="*/ 5439719 w 5821150"/>
              <a:gd name="connsiteY1" fmla="*/ 0 h 7673340"/>
              <a:gd name="connsiteX2" fmla="*/ 5821045 w 5821150"/>
              <a:gd name="connsiteY2" fmla="*/ 7143441 h 7673340"/>
              <a:gd name="connsiteX3" fmla="*/ 5663565 w 5821150"/>
              <a:gd name="connsiteY3" fmla="*/ 7673340 h 7673340"/>
              <a:gd name="connsiteX4" fmla="*/ 50165 w 5821150"/>
              <a:gd name="connsiteY4" fmla="*/ 7138035 h 7673340"/>
              <a:gd name="connsiteX5" fmla="*/ 0 w 5821150"/>
              <a:gd name="connsiteY5" fmla="*/ 114300 h 7673340"/>
              <a:gd name="connsiteX0" fmla="*/ 0 w 5821150"/>
              <a:gd name="connsiteY0" fmla="*/ 114300 h 7673340"/>
              <a:gd name="connsiteX1" fmla="*/ 5439719 w 5821150"/>
              <a:gd name="connsiteY1" fmla="*/ 0 h 7673340"/>
              <a:gd name="connsiteX2" fmla="*/ 5821045 w 5821150"/>
              <a:gd name="connsiteY2" fmla="*/ 7143441 h 7673340"/>
              <a:gd name="connsiteX3" fmla="*/ 5663565 w 5821150"/>
              <a:gd name="connsiteY3" fmla="*/ 7673340 h 7673340"/>
              <a:gd name="connsiteX4" fmla="*/ 50165 w 5821150"/>
              <a:gd name="connsiteY4" fmla="*/ 7138035 h 7673340"/>
              <a:gd name="connsiteX5" fmla="*/ 0 w 5821150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4144645 w 5663565"/>
              <a:gd name="connsiteY2" fmla="*/ 56638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4144645 w 5663565"/>
              <a:gd name="connsiteY2" fmla="*/ 56638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4144645 w 5663565"/>
              <a:gd name="connsiteY2" fmla="*/ 56638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2417445 w 5663565"/>
              <a:gd name="connsiteY2" fmla="*/ 37080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777865"/>
              <a:gd name="connsiteY0" fmla="*/ 114300 h 7138035"/>
              <a:gd name="connsiteX1" fmla="*/ 5439719 w 5777865"/>
              <a:gd name="connsiteY1" fmla="*/ 0 h 7138035"/>
              <a:gd name="connsiteX2" fmla="*/ 2417445 w 5777865"/>
              <a:gd name="connsiteY2" fmla="*/ 3708091 h 7138035"/>
              <a:gd name="connsiteX3" fmla="*/ 5777865 w 5777865"/>
              <a:gd name="connsiteY3" fmla="*/ 7070090 h 7138035"/>
              <a:gd name="connsiteX4" fmla="*/ 50165 w 5777865"/>
              <a:gd name="connsiteY4" fmla="*/ 7138035 h 7138035"/>
              <a:gd name="connsiteX5" fmla="*/ 0 w 5777865"/>
              <a:gd name="connsiteY5" fmla="*/ 114300 h 7138035"/>
              <a:gd name="connsiteX0" fmla="*/ 0 w 5777865"/>
              <a:gd name="connsiteY0" fmla="*/ 114300 h 7080885"/>
              <a:gd name="connsiteX1" fmla="*/ 5439719 w 5777865"/>
              <a:gd name="connsiteY1" fmla="*/ 0 h 7080885"/>
              <a:gd name="connsiteX2" fmla="*/ 2417445 w 5777865"/>
              <a:gd name="connsiteY2" fmla="*/ 3708091 h 7080885"/>
              <a:gd name="connsiteX3" fmla="*/ 5777865 w 5777865"/>
              <a:gd name="connsiteY3" fmla="*/ 7070090 h 7080885"/>
              <a:gd name="connsiteX4" fmla="*/ 81915 w 5777865"/>
              <a:gd name="connsiteY4" fmla="*/ 7080885 h 7080885"/>
              <a:gd name="connsiteX5" fmla="*/ 0 w 5777865"/>
              <a:gd name="connsiteY5" fmla="*/ 114300 h 7080885"/>
              <a:gd name="connsiteX0" fmla="*/ 0 w 5941369"/>
              <a:gd name="connsiteY0" fmla="*/ 0 h 6966585"/>
              <a:gd name="connsiteX1" fmla="*/ 5941369 w 5941369"/>
              <a:gd name="connsiteY1" fmla="*/ 69850 h 6966585"/>
              <a:gd name="connsiteX2" fmla="*/ 2417445 w 5941369"/>
              <a:gd name="connsiteY2" fmla="*/ 3593791 h 6966585"/>
              <a:gd name="connsiteX3" fmla="*/ 5777865 w 5941369"/>
              <a:gd name="connsiteY3" fmla="*/ 6955790 h 6966585"/>
              <a:gd name="connsiteX4" fmla="*/ 81915 w 5941369"/>
              <a:gd name="connsiteY4" fmla="*/ 6966585 h 6966585"/>
              <a:gd name="connsiteX5" fmla="*/ 0 w 5941369"/>
              <a:gd name="connsiteY5" fmla="*/ 0 h 6966585"/>
              <a:gd name="connsiteX0" fmla="*/ 0 w 5941369"/>
              <a:gd name="connsiteY0" fmla="*/ 0 h 6966585"/>
              <a:gd name="connsiteX1" fmla="*/ 5941369 w 5941369"/>
              <a:gd name="connsiteY1" fmla="*/ 69850 h 6966585"/>
              <a:gd name="connsiteX2" fmla="*/ 2417445 w 5941369"/>
              <a:gd name="connsiteY2" fmla="*/ 3593791 h 6966585"/>
              <a:gd name="connsiteX3" fmla="*/ 5777865 w 5941369"/>
              <a:gd name="connsiteY3" fmla="*/ 6955790 h 6966585"/>
              <a:gd name="connsiteX4" fmla="*/ 81915 w 5941369"/>
              <a:gd name="connsiteY4" fmla="*/ 6966585 h 6966585"/>
              <a:gd name="connsiteX5" fmla="*/ 0 w 5941369"/>
              <a:gd name="connsiteY5" fmla="*/ 0 h 6966585"/>
              <a:gd name="connsiteX0" fmla="*/ 0 w 5941369"/>
              <a:gd name="connsiteY0" fmla="*/ 0 h 6966585"/>
              <a:gd name="connsiteX1" fmla="*/ 5941369 w 5941369"/>
              <a:gd name="connsiteY1" fmla="*/ 69850 h 6966585"/>
              <a:gd name="connsiteX2" fmla="*/ 2417445 w 5941369"/>
              <a:gd name="connsiteY2" fmla="*/ 3593791 h 6966585"/>
              <a:gd name="connsiteX3" fmla="*/ 5777865 w 5941369"/>
              <a:gd name="connsiteY3" fmla="*/ 6955790 h 6966585"/>
              <a:gd name="connsiteX4" fmla="*/ 81915 w 5941369"/>
              <a:gd name="connsiteY4" fmla="*/ 6966585 h 6966585"/>
              <a:gd name="connsiteX5" fmla="*/ 0 w 5941369"/>
              <a:gd name="connsiteY5" fmla="*/ 0 h 6966585"/>
              <a:gd name="connsiteX0" fmla="*/ 0 w 5865169"/>
              <a:gd name="connsiteY0" fmla="*/ 6350 h 6896735"/>
              <a:gd name="connsiteX1" fmla="*/ 5865169 w 5865169"/>
              <a:gd name="connsiteY1" fmla="*/ 0 h 6896735"/>
              <a:gd name="connsiteX2" fmla="*/ 2341245 w 5865169"/>
              <a:gd name="connsiteY2" fmla="*/ 3523941 h 6896735"/>
              <a:gd name="connsiteX3" fmla="*/ 5701665 w 5865169"/>
              <a:gd name="connsiteY3" fmla="*/ 6885940 h 6896735"/>
              <a:gd name="connsiteX4" fmla="*/ 5715 w 5865169"/>
              <a:gd name="connsiteY4" fmla="*/ 6896735 h 6896735"/>
              <a:gd name="connsiteX5" fmla="*/ 0 w 5865169"/>
              <a:gd name="connsiteY5" fmla="*/ 6350 h 6896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65169" h="6896735">
                <a:moveTo>
                  <a:pt x="0" y="6350"/>
                </a:moveTo>
                <a:lnTo>
                  <a:pt x="5865169" y="0"/>
                </a:lnTo>
                <a:cubicBezTo>
                  <a:pt x="5267108" y="611614"/>
                  <a:pt x="3161556" y="2709127"/>
                  <a:pt x="2341245" y="3523941"/>
                </a:cubicBezTo>
                <a:lnTo>
                  <a:pt x="5701665" y="6885940"/>
                </a:lnTo>
                <a:lnTo>
                  <a:pt x="5715" y="6896735"/>
                </a:lnTo>
                <a:lnTo>
                  <a:pt x="0" y="6350"/>
                </a:lnTo>
                <a:close/>
              </a:path>
            </a:pathLst>
          </a:custGeom>
          <a:solidFill>
            <a:schemeClr val="bg2"/>
          </a:solidFill>
        </p:spPr>
        <p:txBody>
          <a:bodyPr anchor="ctr" anchorCtr="0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Kuvapaikka</a:t>
            </a:r>
          </a:p>
        </p:txBody>
      </p:sp>
      <p:pic>
        <p:nvPicPr>
          <p:cNvPr id="7" name="Kuva 6" descr="Regional Council of North Karelia logo.">
            <a:extLst>
              <a:ext uri="{FF2B5EF4-FFF2-40B4-BE49-F238E27FC236}">
                <a16:creationId xmlns:a16="http://schemas.microsoft.com/office/drawing/2014/main" id="{0EEAB24C-A110-48BB-B006-CA202853649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62707"/>
            <a:ext cx="1178455" cy="328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61997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sisältö ja graaf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F0EBAF-7644-4DF9-A02A-72909ECD8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5" y="993777"/>
            <a:ext cx="5333999" cy="1325563"/>
          </a:xfrm>
        </p:spPr>
        <p:txBody>
          <a:bodyPr>
            <a:normAutofit/>
          </a:bodyPr>
          <a:lstStyle>
            <a:lvl1pPr>
              <a:defRPr sz="4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BBF111-9145-4C98-93C2-20D83B8166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5" y="2616200"/>
            <a:ext cx="5333999" cy="35179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7" name="Kuva 6" descr="Regional Council of North Karelia logo.">
            <a:extLst>
              <a:ext uri="{FF2B5EF4-FFF2-40B4-BE49-F238E27FC236}">
                <a16:creationId xmlns:a16="http://schemas.microsoft.com/office/drawing/2014/main" id="{0EEAB24C-A110-48BB-B006-CA202853649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4" y="6362707"/>
            <a:ext cx="1178455" cy="328421"/>
          </a:xfrm>
          <a:prstGeom prst="rect">
            <a:avLst/>
          </a:prstGeom>
        </p:spPr>
      </p:pic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E124BA05-B521-48AC-9089-8BDA874B587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7010400" y="0"/>
            <a:ext cx="5181600" cy="68580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fi-FI" dirty="0"/>
              <a:t>Kaavio tai taulukko</a:t>
            </a:r>
          </a:p>
        </p:txBody>
      </p:sp>
    </p:spTree>
    <p:extLst>
      <p:ext uri="{BB962C8B-B14F-4D97-AF65-F5344CB8AC3E}">
        <p14:creationId xmlns:p14="http://schemas.microsoft.com/office/powerpoint/2010/main" val="204567916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Kuvan paikkamerkki 3">
            <a:extLst>
              <a:ext uri="{FF2B5EF4-FFF2-40B4-BE49-F238E27FC236}">
                <a16:creationId xmlns:a16="http://schemas.microsoft.com/office/drawing/2014/main" id="{89B53E1B-529C-4495-A9F7-6D657A57A65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57BDE8F6-CD42-4E98-B530-B4FE189BA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2302"/>
            <a:ext cx="10515600" cy="1930399"/>
          </a:xfrm>
        </p:spPr>
        <p:txBody>
          <a:bodyPr anchor="b" anchorCtr="0">
            <a:normAutofit/>
          </a:bodyPr>
          <a:lstStyle>
            <a:lvl1pPr>
              <a:defRPr sz="4500">
                <a:solidFill>
                  <a:schemeClr val="bg1"/>
                </a:solidFill>
                <a:effectLst>
                  <a:outerShdw blurRad="1016000" algn="ctr" rotWithShape="0">
                    <a:prstClr val="black">
                      <a:alpha val="17000"/>
                    </a:prstClr>
                  </a:outerShdw>
                </a:effectLst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5797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Kuvan paikkamerkki 3">
            <a:extLst>
              <a:ext uri="{FF2B5EF4-FFF2-40B4-BE49-F238E27FC236}">
                <a16:creationId xmlns:a16="http://schemas.microsoft.com/office/drawing/2014/main" id="{89B53E1B-529C-4495-A9F7-6D657A57A65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57BDE8F6-CD42-4E98-B530-B4FE189BA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2302"/>
            <a:ext cx="10515600" cy="1930399"/>
          </a:xfrm>
        </p:spPr>
        <p:txBody>
          <a:bodyPr anchor="b" anchorCtr="0">
            <a:normAutofit/>
          </a:bodyPr>
          <a:lstStyle>
            <a:lvl1pPr>
              <a:defRPr sz="4500">
                <a:solidFill>
                  <a:schemeClr val="bg1"/>
                </a:solidFill>
                <a:effectLst>
                  <a:outerShdw blurRad="1016000" algn="ctr" rotWithShape="0">
                    <a:prstClr val="black">
                      <a:alpha val="17000"/>
                    </a:prstClr>
                  </a:outerShdw>
                </a:effectLst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5333743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/graaf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7BDE8F6-CD42-4E98-B530-B4FE189BA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2302"/>
            <a:ext cx="10515600" cy="1930399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A55D3966-6F2A-4569-A0D0-683657527D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0" y="2776538"/>
            <a:ext cx="12192000" cy="4081462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</a:lstStyle>
          <a:p>
            <a:pPr lvl="0"/>
            <a:r>
              <a:rPr lang="fi-FI" dirty="0"/>
              <a:t>Kaavio tai taulukko</a:t>
            </a:r>
          </a:p>
        </p:txBody>
      </p:sp>
    </p:spTree>
    <p:extLst>
      <p:ext uri="{BB962C8B-B14F-4D97-AF65-F5344CB8AC3E}">
        <p14:creationId xmlns:p14="http://schemas.microsoft.com/office/powerpoint/2010/main" val="220496728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iitos siv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A8D101-592B-4140-AF7D-FCFCAB95E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12587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pic>
        <p:nvPicPr>
          <p:cNvPr id="10" name="Kuva 9" descr="Facebook">
            <a:extLst>
              <a:ext uri="{FF2B5EF4-FFF2-40B4-BE49-F238E27FC236}">
                <a16:creationId xmlns:a16="http://schemas.microsoft.com/office/drawing/2014/main" id="{7AE7545F-8AB2-164E-8895-7EC952847B2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4909" y="5246954"/>
            <a:ext cx="286315" cy="286315"/>
          </a:xfrm>
          <a:prstGeom prst="rect">
            <a:avLst/>
          </a:prstGeom>
        </p:spPr>
      </p:pic>
      <p:pic>
        <p:nvPicPr>
          <p:cNvPr id="12" name="Kuva 11" descr="Instagram">
            <a:extLst>
              <a:ext uri="{FF2B5EF4-FFF2-40B4-BE49-F238E27FC236}">
                <a16:creationId xmlns:a16="http://schemas.microsoft.com/office/drawing/2014/main" id="{D0FBF97E-FCA7-D441-917B-FE7F6F8379F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43729" y="5246954"/>
            <a:ext cx="286315" cy="286315"/>
          </a:xfrm>
          <a:prstGeom prst="rect">
            <a:avLst/>
          </a:prstGeom>
        </p:spPr>
      </p:pic>
      <p:pic>
        <p:nvPicPr>
          <p:cNvPr id="14" name="Kuva 13" descr="Linkedin">
            <a:extLst>
              <a:ext uri="{FF2B5EF4-FFF2-40B4-BE49-F238E27FC236}">
                <a16:creationId xmlns:a16="http://schemas.microsoft.com/office/drawing/2014/main" id="{BF5C82A8-3CF6-FB49-ADBE-D13237906E3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195" y="5254886"/>
            <a:ext cx="286315" cy="286315"/>
          </a:xfrm>
          <a:prstGeom prst="rect">
            <a:avLst/>
          </a:prstGeom>
        </p:spPr>
      </p:pic>
      <p:pic>
        <p:nvPicPr>
          <p:cNvPr id="16" name="Kuva 15" descr="Twitter">
            <a:extLst>
              <a:ext uri="{FF2B5EF4-FFF2-40B4-BE49-F238E27FC236}">
                <a16:creationId xmlns:a16="http://schemas.microsoft.com/office/drawing/2014/main" id="{83C80822-B407-B84A-9EEA-3AD31FF65512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22941" y="5300918"/>
            <a:ext cx="284183" cy="232351"/>
          </a:xfrm>
          <a:prstGeom prst="rect">
            <a:avLst/>
          </a:prstGeom>
        </p:spPr>
      </p:pic>
      <p:pic>
        <p:nvPicPr>
          <p:cNvPr id="18" name="Kuva 17" descr="Youtube">
            <a:extLst>
              <a:ext uri="{FF2B5EF4-FFF2-40B4-BE49-F238E27FC236}">
                <a16:creationId xmlns:a16="http://schemas.microsoft.com/office/drawing/2014/main" id="{8FD74833-C2D1-B34C-BF20-2068E942F06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73183" y="5302842"/>
            <a:ext cx="286315" cy="199880"/>
          </a:xfrm>
          <a:prstGeom prst="rect">
            <a:avLst/>
          </a:prstGeom>
        </p:spPr>
      </p:pic>
      <p:pic>
        <p:nvPicPr>
          <p:cNvPr id="20" name="Kuva 19" descr="Homepage">
            <a:extLst>
              <a:ext uri="{FF2B5EF4-FFF2-40B4-BE49-F238E27FC236}">
                <a16:creationId xmlns:a16="http://schemas.microsoft.com/office/drawing/2014/main" id="{D6840F7C-0007-BD4A-8DE5-E23C927E1B72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81390" y="5262816"/>
            <a:ext cx="285583" cy="270452"/>
          </a:xfrm>
          <a:prstGeom prst="rect">
            <a:avLst/>
          </a:prstGeom>
        </p:spPr>
      </p:pic>
      <p:sp>
        <p:nvSpPr>
          <p:cNvPr id="21" name="Tekstiruutu 20">
            <a:extLst>
              <a:ext uri="{FF2B5EF4-FFF2-40B4-BE49-F238E27FC236}">
                <a16:creationId xmlns:a16="http://schemas.microsoft.com/office/drawing/2014/main" id="{E936287C-2C0E-7C41-87C3-708F4C0576DE}"/>
              </a:ext>
            </a:extLst>
          </p:cNvPr>
          <p:cNvSpPr txBox="1"/>
          <p:nvPr/>
        </p:nvSpPr>
        <p:spPr>
          <a:xfrm>
            <a:off x="1405639" y="5637794"/>
            <a:ext cx="912429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 err="1"/>
              <a:t>pohjois-karjala.fi</a:t>
            </a:r>
            <a:endParaRPr lang="fi-FI" sz="825" dirty="0"/>
          </a:p>
        </p:txBody>
      </p:sp>
      <p:sp>
        <p:nvSpPr>
          <p:cNvPr id="22" name="Tekstiruutu 21">
            <a:extLst>
              <a:ext uri="{FF2B5EF4-FFF2-40B4-BE49-F238E27FC236}">
                <a16:creationId xmlns:a16="http://schemas.microsoft.com/office/drawing/2014/main" id="{A620CDE6-F01B-9C4F-A356-E4D189803164}"/>
              </a:ext>
            </a:extLst>
          </p:cNvPr>
          <p:cNvSpPr txBox="1"/>
          <p:nvPr/>
        </p:nvSpPr>
        <p:spPr>
          <a:xfrm>
            <a:off x="3037951" y="5637794"/>
            <a:ext cx="934871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/>
              <a:t>@</a:t>
            </a:r>
            <a:r>
              <a:rPr lang="fi-FI" sz="825" dirty="0" err="1"/>
              <a:t>pohjois</a:t>
            </a:r>
            <a:r>
              <a:rPr lang="fi-FI" sz="825" dirty="0"/>
              <a:t>-karjala</a:t>
            </a:r>
          </a:p>
        </p:txBody>
      </p:sp>
      <p:sp>
        <p:nvSpPr>
          <p:cNvPr id="23" name="Tekstiruutu 22">
            <a:extLst>
              <a:ext uri="{FF2B5EF4-FFF2-40B4-BE49-F238E27FC236}">
                <a16:creationId xmlns:a16="http://schemas.microsoft.com/office/drawing/2014/main" id="{9E32A200-20C4-EF4C-B1BC-344921BF884F}"/>
              </a:ext>
            </a:extLst>
          </p:cNvPr>
          <p:cNvSpPr txBox="1"/>
          <p:nvPr/>
        </p:nvSpPr>
        <p:spPr>
          <a:xfrm>
            <a:off x="4811918" y="5637794"/>
            <a:ext cx="601447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/>
              <a:t>@</a:t>
            </a:r>
            <a:r>
              <a:rPr lang="fi-FI" sz="825" dirty="0" err="1"/>
              <a:t>pkliitto</a:t>
            </a:r>
            <a:endParaRPr lang="fi-FI" sz="825" dirty="0"/>
          </a:p>
        </p:txBody>
      </p:sp>
      <p:sp>
        <p:nvSpPr>
          <p:cNvPr id="24" name="Tekstiruutu 23">
            <a:extLst>
              <a:ext uri="{FF2B5EF4-FFF2-40B4-BE49-F238E27FC236}">
                <a16:creationId xmlns:a16="http://schemas.microsoft.com/office/drawing/2014/main" id="{F9F3BC93-CC75-1641-A6F8-4FAD98A8B232}"/>
              </a:ext>
            </a:extLst>
          </p:cNvPr>
          <p:cNvSpPr txBox="1"/>
          <p:nvPr/>
        </p:nvSpPr>
        <p:spPr>
          <a:xfrm>
            <a:off x="6133885" y="5644015"/>
            <a:ext cx="950901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/>
              <a:t>@</a:t>
            </a:r>
            <a:r>
              <a:rPr lang="fi-FI" sz="825" dirty="0" err="1"/>
              <a:t>pohjois_karjala</a:t>
            </a:r>
            <a:endParaRPr lang="fi-FI" sz="825" dirty="0"/>
          </a:p>
        </p:txBody>
      </p:sp>
      <p:sp>
        <p:nvSpPr>
          <p:cNvPr id="25" name="Tekstiruutu 24">
            <a:extLst>
              <a:ext uri="{FF2B5EF4-FFF2-40B4-BE49-F238E27FC236}">
                <a16:creationId xmlns:a16="http://schemas.microsoft.com/office/drawing/2014/main" id="{CBE2D9D6-B819-B645-AD10-D5AED646DB53}"/>
              </a:ext>
            </a:extLst>
          </p:cNvPr>
          <p:cNvSpPr txBox="1"/>
          <p:nvPr/>
        </p:nvSpPr>
        <p:spPr>
          <a:xfrm>
            <a:off x="7556515" y="5648397"/>
            <a:ext cx="1210588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 err="1"/>
              <a:t>linkedin.com</a:t>
            </a:r>
            <a:r>
              <a:rPr lang="fi-FI" sz="825" dirty="0"/>
              <a:t>/</a:t>
            </a:r>
            <a:r>
              <a:rPr lang="fi-FI" sz="825" dirty="0" err="1"/>
              <a:t>company</a:t>
            </a:r>
            <a:r>
              <a:rPr lang="fi-FI" sz="825" dirty="0"/>
              <a:t>/</a:t>
            </a:r>
          </a:p>
          <a:p>
            <a:r>
              <a:rPr lang="fi-FI" sz="825" dirty="0" err="1"/>
              <a:t>pohjois</a:t>
            </a:r>
            <a:r>
              <a:rPr lang="fi-FI" sz="825" dirty="0"/>
              <a:t>-karjala</a:t>
            </a:r>
          </a:p>
        </p:txBody>
      </p:sp>
      <p:sp>
        <p:nvSpPr>
          <p:cNvPr id="26" name="Tekstiruutu 25">
            <a:extLst>
              <a:ext uri="{FF2B5EF4-FFF2-40B4-BE49-F238E27FC236}">
                <a16:creationId xmlns:a16="http://schemas.microsoft.com/office/drawing/2014/main" id="{CD5E4FA1-8A71-A044-9162-E55072E69DA8}"/>
              </a:ext>
            </a:extLst>
          </p:cNvPr>
          <p:cNvSpPr txBox="1"/>
          <p:nvPr/>
        </p:nvSpPr>
        <p:spPr>
          <a:xfrm>
            <a:off x="9215747" y="5648397"/>
            <a:ext cx="154401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25" dirty="0" err="1"/>
              <a:t>youtube.com</a:t>
            </a:r>
            <a:r>
              <a:rPr lang="fi-FI" sz="825" dirty="0"/>
              <a:t>/</a:t>
            </a:r>
            <a:r>
              <a:rPr lang="fi-FI" sz="825" dirty="0" err="1"/>
              <a:t>pkmaakuntaliitto</a:t>
            </a:r>
            <a:endParaRPr lang="fi-FI" sz="825" dirty="0"/>
          </a:p>
        </p:txBody>
      </p:sp>
      <p:pic>
        <p:nvPicPr>
          <p:cNvPr id="27" name="Kuva 26" descr="Regional Council of North Karelia logo.">
            <a:extLst>
              <a:ext uri="{FF2B5EF4-FFF2-40B4-BE49-F238E27FC236}">
                <a16:creationId xmlns:a16="http://schemas.microsoft.com/office/drawing/2014/main" id="{44D1F7B9-1399-B248-B8E3-E9C2D73F3598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15954" y="817393"/>
            <a:ext cx="3760095" cy="838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8029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/graaf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7BDE8F6-CD42-4E98-B530-B4FE189BA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2302"/>
            <a:ext cx="10515600" cy="1930399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A55D3966-6F2A-4569-A0D0-683657527D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0" y="2776538"/>
            <a:ext cx="12192000" cy="4081462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</a:lstStyle>
          <a:p>
            <a:pPr lvl="0"/>
            <a:r>
              <a:rPr lang="fi-FI" dirty="0"/>
              <a:t>Kaavio tai taulukko</a:t>
            </a:r>
          </a:p>
        </p:txBody>
      </p:sp>
    </p:spTree>
    <p:extLst>
      <p:ext uri="{BB962C8B-B14F-4D97-AF65-F5344CB8AC3E}">
        <p14:creationId xmlns:p14="http://schemas.microsoft.com/office/powerpoint/2010/main" val="1735325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9.xml"/><Relationship Id="rId3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8.xml"/><Relationship Id="rId2" Type="http://schemas.openxmlformats.org/officeDocument/2006/relationships/slideLayout" Target="../slideLayouts/slideLayout63.xml"/><Relationship Id="rId1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7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71.xml"/><Relationship Id="rId4" Type="http://schemas.openxmlformats.org/officeDocument/2006/relationships/slideLayout" Target="../slideLayouts/slideLayout65.xml"/><Relationship Id="rId9" Type="http://schemas.openxmlformats.org/officeDocument/2006/relationships/slideLayout" Target="../slideLayouts/slideLayout70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9.xml"/><Relationship Id="rId3" Type="http://schemas.openxmlformats.org/officeDocument/2006/relationships/slideLayout" Target="../slideLayouts/slideLayout74.xml"/><Relationship Id="rId7" Type="http://schemas.openxmlformats.org/officeDocument/2006/relationships/slideLayout" Target="../slideLayouts/slideLayout78.xml"/><Relationship Id="rId2" Type="http://schemas.openxmlformats.org/officeDocument/2006/relationships/slideLayout" Target="../slideLayouts/slideLayout73.xml"/><Relationship Id="rId1" Type="http://schemas.openxmlformats.org/officeDocument/2006/relationships/slideLayout" Target="../slideLayouts/slideLayout72.xml"/><Relationship Id="rId6" Type="http://schemas.openxmlformats.org/officeDocument/2006/relationships/slideLayout" Target="../slideLayouts/slideLayout77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76.xml"/><Relationship Id="rId10" Type="http://schemas.openxmlformats.org/officeDocument/2006/relationships/slideLayout" Target="../slideLayouts/slideLayout81.xml"/><Relationship Id="rId4" Type="http://schemas.openxmlformats.org/officeDocument/2006/relationships/slideLayout" Target="../slideLayouts/slideLayout75.xml"/><Relationship Id="rId9" Type="http://schemas.openxmlformats.org/officeDocument/2006/relationships/slideLayout" Target="../slideLayouts/slideLayout8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D737CFA-DD31-4B9E-B9AE-548D1DAB1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4C95ABD-F4F2-498B-B6CE-4266E0CBA3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30768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1" kern="1200">
          <a:solidFill>
            <a:schemeClr val="tx2"/>
          </a:solidFill>
          <a:latin typeface="Corbel" panose="020B050302020402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D737CFA-DD31-4B9E-B9AE-548D1DAB1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4C95ABD-F4F2-498B-B6CE-4266E0CBA3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844854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1" kern="1200">
          <a:solidFill>
            <a:schemeClr val="tx2"/>
          </a:solidFill>
          <a:latin typeface="Corbel" panose="020B050302020402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D737CFA-DD31-4B9E-B9AE-548D1DAB1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4C95ABD-F4F2-498B-B6CE-4266E0CBA3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505877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1" kern="1200">
          <a:solidFill>
            <a:schemeClr val="tx2"/>
          </a:solidFill>
          <a:latin typeface="Corbel" panose="020B050302020402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D737CFA-DD31-4B9E-B9AE-548D1DAB1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4C95ABD-F4F2-498B-B6CE-4266E0CBA3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743105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1" kern="1200">
          <a:solidFill>
            <a:schemeClr val="tx2"/>
          </a:solidFill>
          <a:latin typeface="Corbel" panose="020B050302020402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D737CFA-DD31-4B9E-B9AE-548D1DAB1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4C95ABD-F4F2-498B-B6CE-4266E0CBA3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280550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1" kern="1200">
          <a:solidFill>
            <a:schemeClr val="tx2"/>
          </a:solidFill>
          <a:latin typeface="Corbel" panose="020B050302020402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D737CFA-DD31-4B9E-B9AE-548D1DAB1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4C95ABD-F4F2-498B-B6CE-4266E0CBA3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019674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1" kern="1200">
          <a:solidFill>
            <a:schemeClr val="tx2"/>
          </a:solidFill>
          <a:latin typeface="Corbel" panose="020B050302020402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D737CFA-DD31-4B9E-B9AE-548D1DAB1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4C95ABD-F4F2-498B-B6CE-4266E0CBA3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906191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1" kern="1200">
          <a:solidFill>
            <a:schemeClr val="tx2"/>
          </a:solidFill>
          <a:latin typeface="Corbel" panose="020B050302020402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D737CFA-DD31-4B9E-B9AE-548D1DAB1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4C95ABD-F4F2-498B-B6CE-4266E0CBA3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285651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1" kern="1200">
          <a:solidFill>
            <a:schemeClr val="tx2"/>
          </a:solidFill>
          <a:latin typeface="Corbel" panose="020B050302020402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6C37B55-3FF9-4C43-8CD6-38A6072EAA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Pohjois-Karjala hyvinvoinnin edelläkävijäksi</a:t>
            </a:r>
            <a:br>
              <a:rPr lang="fi-FI" dirty="0"/>
            </a:b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DA62886-E60D-460C-A883-6E44E08249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Hyvinvointistrategia 2020-2025</a:t>
            </a:r>
          </a:p>
        </p:txBody>
      </p:sp>
    </p:spTree>
    <p:extLst>
      <p:ext uri="{BB962C8B-B14F-4D97-AF65-F5344CB8AC3E}">
        <p14:creationId xmlns:p14="http://schemas.microsoft.com/office/powerpoint/2010/main" val="1600968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>
            <a:extLst>
              <a:ext uri="{FF2B5EF4-FFF2-40B4-BE49-F238E27FC236}">
                <a16:creationId xmlns:a16="http://schemas.microsoft.com/office/drawing/2014/main" id="{261D6015-C6F3-495E-AD38-A34EBEDF4B9D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676400" y="433137"/>
            <a:ext cx="8927431" cy="5670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620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1D1ACACC-A68F-4665-824E-77C45DCC8F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772067"/>
              </p:ext>
            </p:extLst>
          </p:nvPr>
        </p:nvGraphicFramePr>
        <p:xfrm>
          <a:off x="473242" y="136360"/>
          <a:ext cx="11630526" cy="62482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81441">
                  <a:extLst>
                    <a:ext uri="{9D8B030D-6E8A-4147-A177-3AD203B41FA5}">
                      <a16:colId xmlns:a16="http://schemas.microsoft.com/office/drawing/2014/main" val="234753573"/>
                    </a:ext>
                  </a:extLst>
                </a:gridCol>
                <a:gridCol w="7701412">
                  <a:extLst>
                    <a:ext uri="{9D8B030D-6E8A-4147-A177-3AD203B41FA5}">
                      <a16:colId xmlns:a16="http://schemas.microsoft.com/office/drawing/2014/main" val="1566225937"/>
                    </a:ext>
                  </a:extLst>
                </a:gridCol>
                <a:gridCol w="1747673">
                  <a:extLst>
                    <a:ext uri="{9D8B030D-6E8A-4147-A177-3AD203B41FA5}">
                      <a16:colId xmlns:a16="http://schemas.microsoft.com/office/drawing/2014/main" val="1022143803"/>
                    </a:ext>
                  </a:extLst>
                </a:gridCol>
              </a:tblGrid>
              <a:tr h="30030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8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VISIO:  POHJOIS-KARJALA HYVINVOINNIN EDELLÄKÄVIJÄKSI</a:t>
                      </a:r>
                      <a:endParaRPr lang="fi-FI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182501"/>
                  </a:ext>
                </a:extLst>
              </a:tr>
              <a:tr h="47286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Strategiset painopisteet</a:t>
                      </a:r>
                      <a:endParaRPr lang="fi-FI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fi-FI" sz="16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Kehittämistavoitteet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fi-FI" sz="16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Voimavarat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250334"/>
                  </a:ext>
                </a:extLst>
              </a:tr>
              <a:tr h="105124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i-FI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 Hyvinvoivat, terveet ja osalliset asukkaat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273685" indent="-285750" algn="l">
                        <a:lnSpc>
                          <a:spcPct val="8300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600" dirty="0">
                          <a:effectLst/>
                          <a:latin typeface="+mn-lt"/>
                          <a:ea typeface="Arial" panose="020B0604020202020204" pitchFamily="34" charset="0"/>
                        </a:rPr>
                        <a:t>Elinympäristö ja rakenteet mahdollistavat asukkaiden hyvinvointia ja terveyttä edistävät arjen valinnat.</a:t>
                      </a:r>
                    </a:p>
                    <a:p>
                      <a:pPr marL="284400" marR="273685" indent="-284400" algn="l">
                        <a:lnSpc>
                          <a:spcPct val="8300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600" dirty="0">
                          <a:effectLst/>
                          <a:latin typeface="+mn-lt"/>
                          <a:ea typeface="Arial" panose="020B0604020202020204" pitchFamily="34" charset="0"/>
                        </a:rPr>
                        <a:t>Asukkaiden osallisuus ja yksinäisyyden ehkäisy huomioidaan kaikessa toiminnassa.</a:t>
                      </a:r>
                    </a:p>
                    <a:p>
                      <a:pPr marL="284400" marR="273685" indent="-284400" algn="l">
                        <a:lnSpc>
                          <a:spcPct val="8300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Mahdollistetaan elinvoimainen</a:t>
                      </a:r>
                      <a:r>
                        <a:rPr lang="fi-FI" sz="1600" spc="-65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fi-FI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ja monipuolinen järjestökenttä, joka</a:t>
                      </a:r>
                      <a:r>
                        <a:rPr lang="fi-FI" sz="1600" spc="-5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fi-FI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tukee </a:t>
                      </a:r>
                      <a:r>
                        <a:rPr lang="fi-FI" sz="1600" dirty="0">
                          <a:effectLst/>
                          <a:latin typeface="+mn-lt"/>
                          <a:ea typeface="Arial" panose="020B0604020202020204" pitchFamily="34" charset="0"/>
                        </a:rPr>
                        <a:t>osallisuutta ja yhteisöllisyyttä.</a:t>
                      </a:r>
                      <a:endParaRPr lang="fi-FI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273685" indent="-457200" algn="l">
                        <a:lnSpc>
                          <a:spcPct val="8300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fi-FI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273685" indent="-457200" algn="l">
                        <a:lnSpc>
                          <a:spcPct val="8300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fi-FI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tahtotila yhdessä tekemiseen</a:t>
                      </a:r>
                    </a:p>
                    <a:p>
                      <a:pPr marL="0" marR="273685" indent="-457200" algn="l">
                        <a:lnSpc>
                          <a:spcPct val="8300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fi-FI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273685" indent="-457200" algn="l">
                        <a:lnSpc>
                          <a:spcPct val="8300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fi-FI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monitoimijaiset yhteistyöverkot</a:t>
                      </a:r>
                    </a:p>
                    <a:p>
                      <a:pPr marL="0" marR="273685" indent="-457200" algn="l">
                        <a:lnSpc>
                          <a:spcPct val="8300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fi-FI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273685" indent="-457200" algn="l">
                        <a:lnSpc>
                          <a:spcPct val="8300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fi-FI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273685" indent="-457200" algn="l">
                        <a:lnSpc>
                          <a:spcPct val="8300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fi-FI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verkottunut järjestökenttä</a:t>
                      </a:r>
                    </a:p>
                    <a:p>
                      <a:pPr marL="0" marR="273685" indent="-457200" algn="l">
                        <a:lnSpc>
                          <a:spcPct val="8300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fi-FI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273685" indent="-457200" algn="l">
                        <a:lnSpc>
                          <a:spcPct val="8300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fi-FI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273685" indent="-457200" algn="l">
                        <a:lnSpc>
                          <a:spcPct val="8300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fi-FI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laaja-alainen koulutus-tarjonta </a:t>
                      </a:r>
                    </a:p>
                    <a:p>
                      <a:pPr marL="0" marR="273685" indent="-457200" algn="l">
                        <a:lnSpc>
                          <a:spcPct val="8300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fi-FI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273685" indent="-457200" algn="l">
                        <a:lnSpc>
                          <a:spcPct val="8300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fi-FI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kansanterveys-työn vahva pohja</a:t>
                      </a:r>
                    </a:p>
                    <a:p>
                      <a:pPr marL="0" marR="273685" indent="-457200" algn="l">
                        <a:lnSpc>
                          <a:spcPct val="8300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fi-FI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273685" indent="-457200" algn="l">
                        <a:lnSpc>
                          <a:spcPct val="8300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fi-FI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273685" indent="-457200" algn="l">
                        <a:lnSpc>
                          <a:spcPct val="8300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fi-FI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puhdas luonto ja turvallisuus</a:t>
                      </a:r>
                      <a:endParaRPr lang="fi-FI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18289"/>
                  </a:ext>
                </a:extLst>
              </a:tr>
              <a:tr h="102005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i-FI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 Korkeatasoinen osaaminen ja hyvät työllistymisen edellytykset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600" dirty="0">
                          <a:effectLst/>
                          <a:latin typeface="+mn-lt"/>
                          <a:ea typeface="Arial" panose="020B0604020202020204" pitchFamily="34" charset="0"/>
                        </a:rPr>
                        <a:t>Koko työvoimapotentiaalia hyödynnetään tarjoamalla siihen riittävä tuki.</a:t>
                      </a:r>
                    </a:p>
                    <a:p>
                      <a:pPr marL="285750" lvl="0" indent="-2857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600" dirty="0">
                          <a:effectLst/>
                          <a:latin typeface="+mn-lt"/>
                          <a:ea typeface="Arial" panose="020B0604020202020204" pitchFamily="34" charset="0"/>
                        </a:rPr>
                        <a:t>Nuoret pääsevät ja kiinnittyvät työelämään nykyistä paremmin.</a:t>
                      </a:r>
                    </a:p>
                    <a:p>
                      <a:pPr marL="285750" lvl="0" indent="-2857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600" dirty="0">
                          <a:effectLst/>
                          <a:latin typeface="+mn-lt"/>
                          <a:ea typeface="Arial" panose="020B0604020202020204" pitchFamily="34" charset="0"/>
                        </a:rPr>
                        <a:t>Osaamisen kehittämistä tuetaan elämän ja työuran eri vaiheissa monialaisella, joustavalla ja jatkuvaa oppimista tukevalla tarjonnalla.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285750" lvl="0" indent="-2857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243105"/>
                  </a:ext>
                </a:extLst>
              </a:tr>
              <a:tr h="126187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i-FI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 Asukaslähtöiset palvelut ja niitä tukeva hyvinvointiyrittäjyys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600" dirty="0">
                          <a:effectLst/>
                          <a:latin typeface="+mn-lt"/>
                          <a:ea typeface="Arial" panose="020B0604020202020204" pitchFamily="34" charset="0"/>
                        </a:rPr>
                        <a:t>Palvelut saadaan oikea-aikaisesti ja tarpeiden mukaisesti monitoimijaiselta palvelukentältä.</a:t>
                      </a:r>
                    </a:p>
                    <a:p>
                      <a:pPr marL="285750" lvl="0" indent="-2857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Sotetyövoiman saatavuus turvataan koko maakunnassa.</a:t>
                      </a:r>
                    </a:p>
                    <a:p>
                      <a:pPr marL="285750" lvl="0" indent="-2857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Tietoa ja teknologiaa hyödynnetään tarkoituksenmukaisesti johtamisessa, palvelujen suunnittelussa, toteutuksessa, arvioinnissa ja kehittämisessä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285750" lvl="0" indent="-2857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717506"/>
                  </a:ext>
                </a:extLst>
              </a:tr>
              <a:tr h="96750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i-FI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 Terveellinen, turvallinen ja viihtyisä elinympäristö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4400" lvl="0" indent="-285750" algn="l">
                        <a:spcBef>
                          <a:spcPts val="2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600" dirty="0">
                          <a:effectLst/>
                          <a:latin typeface="+mn-lt"/>
                          <a:ea typeface="Arial" panose="020B0604020202020204" pitchFamily="34" charset="0"/>
                        </a:rPr>
                        <a:t>Pohjois-Karjalasta kehitetään ikäystävällisyyden mallimaakunta.</a:t>
                      </a:r>
                    </a:p>
                    <a:p>
                      <a:pPr marL="284400" lvl="0" indent="-285750" algn="l">
                        <a:spcBef>
                          <a:spcPts val="2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600" dirty="0">
                          <a:effectLst/>
                          <a:latin typeface="+mn-lt"/>
                          <a:ea typeface="Arial" panose="020B0604020202020204" pitchFamily="34" charset="0"/>
                        </a:rPr>
                        <a:t>Ilmanlaatu sisällä ja ulkona on puhdasta ja terveellistä.</a:t>
                      </a:r>
                    </a:p>
                    <a:p>
                      <a:pPr marL="284400" lvl="0" indent="-285750" algn="l">
                        <a:spcBef>
                          <a:spcPts val="2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i-FI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Palvelut, toiminnot ja ympäristö ovat saavutettavissa sekä esteettömiä ja ne suunnitellaan osallisuus huomioiden.</a:t>
                      </a:r>
                      <a:endParaRPr lang="fi-FI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284400" lvl="0" indent="-285750" algn="l">
                        <a:spcBef>
                          <a:spcPts val="2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fi-FI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146336"/>
                  </a:ext>
                </a:extLst>
              </a:tr>
              <a:tr h="765475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i-FI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Strategian toteuttajat: </a:t>
                      </a:r>
                    </a:p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i-FI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Maakunnan asukkaat, viranomaiset, elinkeinoelämä, palveluntuottajat, koulutusorganisaatiot, kansalaisjärjestöt, yhteisöt sekä muut toimijat.</a:t>
                      </a:r>
                      <a:endParaRPr lang="fi-FI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i-FI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fi-FI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6593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6529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F2A709B-5A9B-44B4-9960-73464CFB2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KIITOS</a:t>
            </a:r>
            <a:br>
              <a:rPr lang="fi-FI" dirty="0"/>
            </a:br>
            <a:r>
              <a:rPr lang="fi-FI" sz="2000" dirty="0"/>
              <a:t>Maarita Mannelin</a:t>
            </a:r>
            <a:br>
              <a:rPr lang="fi-FI" sz="2000" dirty="0"/>
            </a:br>
            <a:r>
              <a:rPr lang="fi-FI" sz="2000" dirty="0"/>
              <a:t>050 350 4927</a:t>
            </a:r>
          </a:p>
        </p:txBody>
      </p:sp>
    </p:spTree>
    <p:extLst>
      <p:ext uri="{BB962C8B-B14F-4D97-AF65-F5344CB8AC3E}">
        <p14:creationId xmlns:p14="http://schemas.microsoft.com/office/powerpoint/2010/main" val="2908871219"/>
      </p:ext>
    </p:extLst>
  </p:cSld>
  <p:clrMapOvr>
    <a:masterClrMapping/>
  </p:clrMapOvr>
</p:sld>
</file>

<file path=ppt/theme/theme1.xml><?xml version="1.0" encoding="utf-8"?>
<a:theme xmlns:a="http://schemas.openxmlformats.org/drawingml/2006/main" name="Pohjois-Karjala uusi teema">
  <a:themeElements>
    <a:clrScheme name="Pohjois-Karjalan Maakuntaliitto 2019">
      <a:dk1>
        <a:sysClr val="windowText" lastClr="000000"/>
      </a:dk1>
      <a:lt1>
        <a:sysClr val="window" lastClr="FFFFFF"/>
      </a:lt1>
      <a:dk2>
        <a:srgbClr val="E4003A"/>
      </a:dk2>
      <a:lt2>
        <a:srgbClr val="C6C6C6"/>
      </a:lt2>
      <a:accent1>
        <a:srgbClr val="AF0B2B"/>
      </a:accent1>
      <a:accent2>
        <a:srgbClr val="FFDF43"/>
      </a:accent2>
      <a:accent3>
        <a:srgbClr val="75C9DA"/>
      </a:accent3>
      <a:accent4>
        <a:srgbClr val="009FE3"/>
      </a:accent4>
      <a:accent5>
        <a:srgbClr val="ADB150"/>
      </a:accent5>
      <a:accent6>
        <a:srgbClr val="69A04A"/>
      </a:accent6>
      <a:hlink>
        <a:srgbClr val="FBBA00"/>
      </a:hlink>
      <a:folHlink>
        <a:srgbClr val="75C9DA"/>
      </a:folHlink>
    </a:clrScheme>
    <a:fontScheme name="Pohjois-Karjalan Maakuntaliitto Office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hjois-Karjala uusi teema" id="{A115B11C-EA33-4E5E-8AE9-5D0F8E398443}" vid="{D8D26CDA-CC8F-461C-B66D-3C19FE8AE154}"/>
    </a:ext>
  </a:extLst>
</a:theme>
</file>

<file path=ppt/theme/theme2.xml><?xml version="1.0" encoding="utf-8"?>
<a:theme xmlns:a="http://schemas.openxmlformats.org/drawingml/2006/main" name="MKL englanniksi">
  <a:themeElements>
    <a:clrScheme name="Pohjois-Karjalan Maakuntaliitto 2019">
      <a:dk1>
        <a:sysClr val="windowText" lastClr="000000"/>
      </a:dk1>
      <a:lt1>
        <a:sysClr val="window" lastClr="FFFFFF"/>
      </a:lt1>
      <a:dk2>
        <a:srgbClr val="E4003A"/>
      </a:dk2>
      <a:lt2>
        <a:srgbClr val="C6C6C6"/>
      </a:lt2>
      <a:accent1>
        <a:srgbClr val="AF0B2B"/>
      </a:accent1>
      <a:accent2>
        <a:srgbClr val="FFDF43"/>
      </a:accent2>
      <a:accent3>
        <a:srgbClr val="75C9DA"/>
      </a:accent3>
      <a:accent4>
        <a:srgbClr val="009FE3"/>
      </a:accent4>
      <a:accent5>
        <a:srgbClr val="ADB150"/>
      </a:accent5>
      <a:accent6>
        <a:srgbClr val="69A04A"/>
      </a:accent6>
      <a:hlink>
        <a:srgbClr val="FBBA00"/>
      </a:hlink>
      <a:folHlink>
        <a:srgbClr val="75C9DA"/>
      </a:folHlink>
    </a:clrScheme>
    <a:fontScheme name="Pohjois-Karjalan Maakuntaliitto Office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itys14" id="{29A82A4C-BFD4-884F-A8AA-3789771FFE81}" vid="{77D678F7-CCEA-E84A-9D32-0609208B4E7F}"/>
    </a:ext>
  </a:extLst>
</a:theme>
</file>

<file path=ppt/theme/theme3.xml><?xml version="1.0" encoding="utf-8"?>
<a:theme xmlns:a="http://schemas.openxmlformats.org/drawingml/2006/main" name="MKL venäjäksi">
  <a:themeElements>
    <a:clrScheme name="Pohjois-Karjalan Maakuntaliitto 2019">
      <a:dk1>
        <a:sysClr val="windowText" lastClr="000000"/>
      </a:dk1>
      <a:lt1>
        <a:sysClr val="window" lastClr="FFFFFF"/>
      </a:lt1>
      <a:dk2>
        <a:srgbClr val="E4003A"/>
      </a:dk2>
      <a:lt2>
        <a:srgbClr val="C6C6C6"/>
      </a:lt2>
      <a:accent1>
        <a:srgbClr val="AF0B2B"/>
      </a:accent1>
      <a:accent2>
        <a:srgbClr val="FFDF43"/>
      </a:accent2>
      <a:accent3>
        <a:srgbClr val="75C9DA"/>
      </a:accent3>
      <a:accent4>
        <a:srgbClr val="009FE3"/>
      </a:accent4>
      <a:accent5>
        <a:srgbClr val="ADB150"/>
      </a:accent5>
      <a:accent6>
        <a:srgbClr val="69A04A"/>
      </a:accent6>
      <a:hlink>
        <a:srgbClr val="FBBA00"/>
      </a:hlink>
      <a:folHlink>
        <a:srgbClr val="75C9DA"/>
      </a:folHlink>
    </a:clrScheme>
    <a:fontScheme name="Pohjois-Karjalan Maakuntaliitto Office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itys14" id="{29A82A4C-BFD4-884F-A8AA-3789771FFE81}" vid="{DFBFF391-E2E8-1A4A-8306-82E21BA5A94F}"/>
    </a:ext>
  </a:extLst>
</a:theme>
</file>

<file path=ppt/theme/theme4.xml><?xml version="1.0" encoding="utf-8"?>
<a:theme xmlns:a="http://schemas.openxmlformats.org/drawingml/2006/main" name="Pohjois-Karjala uusin">
  <a:themeElements>
    <a:clrScheme name="Pohjois-Karjalan Maakuntaliitto 2019">
      <a:dk1>
        <a:sysClr val="windowText" lastClr="000000"/>
      </a:dk1>
      <a:lt1>
        <a:sysClr val="window" lastClr="FFFFFF"/>
      </a:lt1>
      <a:dk2>
        <a:srgbClr val="E4003A"/>
      </a:dk2>
      <a:lt2>
        <a:srgbClr val="C6C6C6"/>
      </a:lt2>
      <a:accent1>
        <a:srgbClr val="AF0B2B"/>
      </a:accent1>
      <a:accent2>
        <a:srgbClr val="FFDF43"/>
      </a:accent2>
      <a:accent3>
        <a:srgbClr val="75C9DA"/>
      </a:accent3>
      <a:accent4>
        <a:srgbClr val="009FE3"/>
      </a:accent4>
      <a:accent5>
        <a:srgbClr val="ADB150"/>
      </a:accent5>
      <a:accent6>
        <a:srgbClr val="69A04A"/>
      </a:accent6>
      <a:hlink>
        <a:srgbClr val="FBBA00"/>
      </a:hlink>
      <a:folHlink>
        <a:srgbClr val="75C9DA"/>
      </a:folHlink>
    </a:clrScheme>
    <a:fontScheme name="Pohjois-Karjalan Maakuntaliitto Office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hjois-Karjala uusin" id="{29B15DA4-F4FA-4EAE-B0D1-53D47F61BEBB}" vid="{12930075-A488-4C01-9658-1C5C833FFC4A}"/>
    </a:ext>
  </a:extLst>
</a:theme>
</file>

<file path=ppt/theme/theme5.xml><?xml version="1.0" encoding="utf-8"?>
<a:theme xmlns:a="http://schemas.openxmlformats.org/drawingml/2006/main" name="1_MKL englanniksi">
  <a:themeElements>
    <a:clrScheme name="Pohjois-Karjalan Maakuntaliitto 2019">
      <a:dk1>
        <a:sysClr val="windowText" lastClr="000000"/>
      </a:dk1>
      <a:lt1>
        <a:sysClr val="window" lastClr="FFFFFF"/>
      </a:lt1>
      <a:dk2>
        <a:srgbClr val="E4003A"/>
      </a:dk2>
      <a:lt2>
        <a:srgbClr val="C6C6C6"/>
      </a:lt2>
      <a:accent1>
        <a:srgbClr val="AF0B2B"/>
      </a:accent1>
      <a:accent2>
        <a:srgbClr val="FFDF43"/>
      </a:accent2>
      <a:accent3>
        <a:srgbClr val="75C9DA"/>
      </a:accent3>
      <a:accent4>
        <a:srgbClr val="009FE3"/>
      </a:accent4>
      <a:accent5>
        <a:srgbClr val="ADB150"/>
      </a:accent5>
      <a:accent6>
        <a:srgbClr val="69A04A"/>
      </a:accent6>
      <a:hlink>
        <a:srgbClr val="FBBA00"/>
      </a:hlink>
      <a:folHlink>
        <a:srgbClr val="75C9DA"/>
      </a:folHlink>
    </a:clrScheme>
    <a:fontScheme name="Pohjois-Karjalan Maakuntaliitto Office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itys14" id="{29A82A4C-BFD4-884F-A8AA-3789771FFE81}" vid="{77D678F7-CCEA-E84A-9D32-0609208B4E7F}"/>
    </a:ext>
  </a:extLst>
</a:theme>
</file>

<file path=ppt/theme/theme6.xml><?xml version="1.0" encoding="utf-8"?>
<a:theme xmlns:a="http://schemas.openxmlformats.org/drawingml/2006/main" name="1_MKL venäjäksi">
  <a:themeElements>
    <a:clrScheme name="Pohjois-Karjalan Maakuntaliitto 2019">
      <a:dk1>
        <a:sysClr val="windowText" lastClr="000000"/>
      </a:dk1>
      <a:lt1>
        <a:sysClr val="window" lastClr="FFFFFF"/>
      </a:lt1>
      <a:dk2>
        <a:srgbClr val="E4003A"/>
      </a:dk2>
      <a:lt2>
        <a:srgbClr val="C6C6C6"/>
      </a:lt2>
      <a:accent1>
        <a:srgbClr val="AF0B2B"/>
      </a:accent1>
      <a:accent2>
        <a:srgbClr val="FFDF43"/>
      </a:accent2>
      <a:accent3>
        <a:srgbClr val="75C9DA"/>
      </a:accent3>
      <a:accent4>
        <a:srgbClr val="009FE3"/>
      </a:accent4>
      <a:accent5>
        <a:srgbClr val="ADB150"/>
      </a:accent5>
      <a:accent6>
        <a:srgbClr val="69A04A"/>
      </a:accent6>
      <a:hlink>
        <a:srgbClr val="FBBA00"/>
      </a:hlink>
      <a:folHlink>
        <a:srgbClr val="75C9DA"/>
      </a:folHlink>
    </a:clrScheme>
    <a:fontScheme name="Pohjois-Karjalan Maakuntaliitto Office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itys14" id="{29A82A4C-BFD4-884F-A8AA-3789771FFE81}" vid="{DFBFF391-E2E8-1A4A-8306-82E21BA5A94F}"/>
    </a:ext>
  </a:extLst>
</a:theme>
</file>

<file path=ppt/theme/theme7.xml><?xml version="1.0" encoding="utf-8"?>
<a:theme xmlns:a="http://schemas.openxmlformats.org/drawingml/2006/main" name="2_MKL englanniksi">
  <a:themeElements>
    <a:clrScheme name="Pohjois-Karjalan Maakuntaliitto 2019">
      <a:dk1>
        <a:sysClr val="windowText" lastClr="000000"/>
      </a:dk1>
      <a:lt1>
        <a:sysClr val="window" lastClr="FFFFFF"/>
      </a:lt1>
      <a:dk2>
        <a:srgbClr val="E4003A"/>
      </a:dk2>
      <a:lt2>
        <a:srgbClr val="C6C6C6"/>
      </a:lt2>
      <a:accent1>
        <a:srgbClr val="AF0B2B"/>
      </a:accent1>
      <a:accent2>
        <a:srgbClr val="FFDF43"/>
      </a:accent2>
      <a:accent3>
        <a:srgbClr val="75C9DA"/>
      </a:accent3>
      <a:accent4>
        <a:srgbClr val="009FE3"/>
      </a:accent4>
      <a:accent5>
        <a:srgbClr val="ADB150"/>
      </a:accent5>
      <a:accent6>
        <a:srgbClr val="69A04A"/>
      </a:accent6>
      <a:hlink>
        <a:srgbClr val="FBBA00"/>
      </a:hlink>
      <a:folHlink>
        <a:srgbClr val="75C9DA"/>
      </a:folHlink>
    </a:clrScheme>
    <a:fontScheme name="Pohjois-Karjalan Maakuntaliitto Office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itys14" id="{29A82A4C-BFD4-884F-A8AA-3789771FFE81}" vid="{77D678F7-CCEA-E84A-9D32-0609208B4E7F}"/>
    </a:ext>
  </a:extLst>
</a:theme>
</file>

<file path=ppt/theme/theme8.xml><?xml version="1.0" encoding="utf-8"?>
<a:theme xmlns:a="http://schemas.openxmlformats.org/drawingml/2006/main" name="2_MKL venäjäksi">
  <a:themeElements>
    <a:clrScheme name="Pohjois-Karjalan Maakuntaliitto 2019">
      <a:dk1>
        <a:sysClr val="windowText" lastClr="000000"/>
      </a:dk1>
      <a:lt1>
        <a:sysClr val="window" lastClr="FFFFFF"/>
      </a:lt1>
      <a:dk2>
        <a:srgbClr val="E4003A"/>
      </a:dk2>
      <a:lt2>
        <a:srgbClr val="C6C6C6"/>
      </a:lt2>
      <a:accent1>
        <a:srgbClr val="AF0B2B"/>
      </a:accent1>
      <a:accent2>
        <a:srgbClr val="FFDF43"/>
      </a:accent2>
      <a:accent3>
        <a:srgbClr val="75C9DA"/>
      </a:accent3>
      <a:accent4>
        <a:srgbClr val="009FE3"/>
      </a:accent4>
      <a:accent5>
        <a:srgbClr val="ADB150"/>
      </a:accent5>
      <a:accent6>
        <a:srgbClr val="69A04A"/>
      </a:accent6>
      <a:hlink>
        <a:srgbClr val="FBBA00"/>
      </a:hlink>
      <a:folHlink>
        <a:srgbClr val="75C9DA"/>
      </a:folHlink>
    </a:clrScheme>
    <a:fontScheme name="Pohjois-Karjalan Maakuntaliitto Office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itys14" id="{29A82A4C-BFD4-884F-A8AA-3789771FFE81}" vid="{DFBFF391-E2E8-1A4A-8306-82E21BA5A94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359CE8AFB3009347BE41022D7CAC3BA3" ma:contentTypeVersion="8" ma:contentTypeDescription="Luo uusi asiakirja." ma:contentTypeScope="" ma:versionID="874f89bf5227aac9c518d077660a92ea">
  <xsd:schema xmlns:xsd="http://www.w3.org/2001/XMLSchema" xmlns:xs="http://www.w3.org/2001/XMLSchema" xmlns:p="http://schemas.microsoft.com/office/2006/metadata/properties" xmlns:ns3="7e64740b-02bd-44b5-b892-f9d036af70a9" targetNamespace="http://schemas.microsoft.com/office/2006/metadata/properties" ma:root="true" ma:fieldsID="7130afc9fc11266450c50ebc384f74cc" ns3:_="">
    <xsd:import namespace="7e64740b-02bd-44b5-b892-f9d036af70a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64740b-02bd-44b5-b892-f9d036af70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AF7E7E5-CB00-4BC6-8694-7ACB003955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e64740b-02bd-44b5-b892-f9d036af70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9102CA5-A5E5-41A7-B258-6AB40D47469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e64740b-02bd-44b5-b892-f9d036af70a9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2FB0367-1376-4D29-93F6-EBE20656856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Pohjois-Karjala uusi teema</Template>
  <TotalTime>401</TotalTime>
  <Words>209</Words>
  <Application>Microsoft Office PowerPoint</Application>
  <PresentationFormat>Laajakuva</PresentationFormat>
  <Paragraphs>40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8</vt:i4>
      </vt:variant>
      <vt:variant>
        <vt:lpstr>Dian otsikot</vt:lpstr>
      </vt:variant>
      <vt:variant>
        <vt:i4>4</vt:i4>
      </vt:variant>
    </vt:vector>
  </HeadingPairs>
  <TitlesOfParts>
    <vt:vector size="16" baseType="lpstr">
      <vt:lpstr>Arial</vt:lpstr>
      <vt:lpstr>Calibri</vt:lpstr>
      <vt:lpstr>Corbel</vt:lpstr>
      <vt:lpstr>Times New Roman</vt:lpstr>
      <vt:lpstr>Pohjois-Karjala uusi teema</vt:lpstr>
      <vt:lpstr>MKL englanniksi</vt:lpstr>
      <vt:lpstr>MKL venäjäksi</vt:lpstr>
      <vt:lpstr>Pohjois-Karjala uusin</vt:lpstr>
      <vt:lpstr>1_MKL englanniksi</vt:lpstr>
      <vt:lpstr>1_MKL venäjäksi</vt:lpstr>
      <vt:lpstr>2_MKL englanniksi</vt:lpstr>
      <vt:lpstr>2_MKL venäjäksi</vt:lpstr>
      <vt:lpstr>Pohjois-Karjala hyvinvoinnin edelläkävijäksi </vt:lpstr>
      <vt:lpstr>PowerPoint-esitys</vt:lpstr>
      <vt:lpstr>PowerPoint-esitys</vt:lpstr>
      <vt:lpstr>KIITOS Maarita Mannelin 050 350 4927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Mannelin Maarita</dc:creator>
  <cp:lastModifiedBy>Kokkonen Juha</cp:lastModifiedBy>
  <cp:revision>5</cp:revision>
  <cp:lastPrinted>2019-11-19T12:30:18Z</cp:lastPrinted>
  <dcterms:created xsi:type="dcterms:W3CDTF">2019-11-19T08:21:29Z</dcterms:created>
  <dcterms:modified xsi:type="dcterms:W3CDTF">2019-11-28T05:40:00Z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0x010100359CE8AFB3009347BE41022D7CAC3BA3</vt:lpwstr>
  </property>
</Properties>
</file>