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97" r:id="rId3"/>
    <p:sldId id="323"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566" userDrawn="1">
          <p15:clr>
            <a:srgbClr val="A4A3A4"/>
          </p15:clr>
        </p15:guide>
        <p15:guide id="2" orient="horz" pos="51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4" autoAdjust="0"/>
    <p:restoredTop sz="94660"/>
  </p:normalViewPr>
  <p:slideViewPr>
    <p:cSldViewPr>
      <p:cViewPr varScale="1">
        <p:scale>
          <a:sx n="113" d="100"/>
          <a:sy n="113" d="100"/>
        </p:scale>
        <p:origin x="4152" y="126"/>
      </p:cViewPr>
      <p:guideLst>
        <p:guide pos="3566"/>
        <p:guide orient="horz" pos="5148"/>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36A49-9D05-4B2B-B7B7-AA4B735B2D50}" type="datetimeFigureOut">
              <a:rPr lang="fi-FI" smtClean="0"/>
              <a:t>20.12.2022</a:t>
            </a:fld>
            <a:endParaRPr lang="fi-FI"/>
          </a:p>
        </p:txBody>
      </p:sp>
      <p:sp>
        <p:nvSpPr>
          <p:cNvPr id="4" name="Dian kuvan paikkamerkki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D1037-AE42-48C6-BDCA-E6958B78ED09}" type="slidenum">
              <a:rPr lang="fi-FI" smtClean="0"/>
              <a:t>‹#›</a:t>
            </a:fld>
            <a:endParaRPr lang="fi-FI"/>
          </a:p>
        </p:txBody>
      </p:sp>
    </p:spTree>
    <p:extLst>
      <p:ext uri="{BB962C8B-B14F-4D97-AF65-F5344CB8AC3E}">
        <p14:creationId xmlns:p14="http://schemas.microsoft.com/office/powerpoint/2010/main" val="246269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98790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8395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90554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16053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673C9478-1903-4B86-90D8-70795249E052}" type="datetimeFigureOut">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53401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98596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673C9478-1903-4B86-90D8-70795249E052}" type="datetimeFigureOut">
              <a:rPr lang="fi-FI" smtClean="0"/>
              <a:t>20.12.2022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33676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673C9478-1903-4B86-90D8-70795249E052}" type="datetimeFigureOut">
              <a:rPr lang="fi-FI" smtClean="0"/>
              <a:t>20.12.2022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4548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C9478-1903-4B86-90D8-70795249E052}" type="datetimeFigureOut">
              <a:rPr lang="fi-FI" smtClean="0"/>
              <a:t>20.12.2022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1198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91320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673C9478-1903-4B86-90D8-70795249E052}" type="datetimeFigureOut">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7630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73C9478-1903-4B86-90D8-70795249E052}" type="datetimeFigureOut">
              <a:rPr lang="fi-FI" smtClean="0"/>
              <a:t>20.12.2022</a:t>
            </a:fld>
            <a:endParaRPr lang="fi-FI"/>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B78C1BA-D23B-4A8D-A634-845BEEF3F752}" type="slidenum">
              <a:rPr lang="fi-FI" smtClean="0"/>
              <a:t>‹#›</a:t>
            </a:fld>
            <a:endParaRPr lang="fi-FI"/>
          </a:p>
        </p:txBody>
      </p:sp>
    </p:spTree>
    <p:extLst>
      <p:ext uri="{BB962C8B-B14F-4D97-AF65-F5344CB8AC3E}">
        <p14:creationId xmlns:p14="http://schemas.microsoft.com/office/powerpoint/2010/main" val="120455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png"/><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wmf"/><Relationship Id="rId3" Type="http://schemas.openxmlformats.org/officeDocument/2006/relationships/image" Target="../media/image12.wmf"/><Relationship Id="rId7" Type="http://schemas.openxmlformats.org/officeDocument/2006/relationships/image" Target="../media/image15.wmf"/><Relationship Id="rId12"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9.wmf"/><Relationship Id="rId5" Type="http://schemas.openxmlformats.org/officeDocument/2006/relationships/image" Target="../media/image5.wmf"/><Relationship Id="rId10" Type="http://schemas.openxmlformats.org/officeDocument/2006/relationships/image" Target="../media/image8.png"/><Relationship Id="rId4" Type="http://schemas.openxmlformats.org/officeDocument/2006/relationships/image" Target="../media/image11.w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73"/>
          <p:cNvSpPr txBox="1">
            <a:spLocks noChangeArrowheads="1"/>
          </p:cNvSpPr>
          <p:nvPr/>
        </p:nvSpPr>
        <p:spPr bwMode="auto">
          <a:xfrm>
            <a:off x="333375" y="920750"/>
            <a:ext cx="626427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7 – Liikenteen pysäyttäminen moottoritiellä</a:t>
            </a:r>
          </a:p>
          <a:p>
            <a:pPr>
              <a:spcBef>
                <a:spcPct val="0"/>
              </a:spcBef>
              <a:buFontTx/>
              <a:buNone/>
            </a:pPr>
            <a:r>
              <a:rPr lang="fi-FI" altLang="fi-FI" sz="1400" dirty="0">
                <a:latin typeface="Arial" panose="020B0604020202020204" pitchFamily="34" charset="0"/>
                <a:cs typeface="Arial" panose="020B0604020202020204" pitchFamily="34" charset="0"/>
              </a:rPr>
              <a:t>OHJEITA MALLIKUVIEN KÄYTTÖÖN</a:t>
            </a:r>
          </a:p>
          <a:p>
            <a:pPr>
              <a:spcBef>
                <a:spcPct val="0"/>
              </a:spcBef>
              <a:buFontTx/>
              <a:buNone/>
            </a:pPr>
            <a:endParaRPr lang="fi-FI" altLang="fi-FI" sz="1200" b="1"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Näitä mallikuvia tulee käyttää silloin kun liikenne joudutaan pysäyttämään moottoritiellä tai muulla kaksiajorataisella tiellä.</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Käytettävä työnaikainen nopeusrajoitus liikenteen pysäytyksessä on enintään 50 km/h.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Liikenteen pysäyttämiseen tulee käyttää vähintään 4 liikenteenohjaajaa tai vaihtoehtoisesti liikennevaloja. Liikennevaloista varoitetaan aina erikseen varoitusmerkillä A23 (liikennevalot).</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Liikenteen pysäyttämiseen tulee valoisan aikaan käyttää halkaisijaltaan 400 mm heijastavalla kalvolla varustettua pienoiskoossa olevaa liikennemerkkiä C1 (ajoneuvolla ajo kielletty). Pimeän ja hämärän aikaan tulee käyttää halkaisijaltaan 200 mm sisältä valaistua tai esimerkiksi LED-tekniikalla valmistettua pienoisliikennemerkkiä C1.</a:t>
            </a:r>
          </a:p>
          <a:p>
            <a:pPr>
              <a:spcBef>
                <a:spcPct val="0"/>
              </a:spcBef>
              <a:buFontTx/>
              <a:buNone/>
            </a:pPr>
            <a:endParaRPr lang="fi-FI" altLang="fi-FI" sz="1200" dirty="0">
              <a:latin typeface="Arial" panose="020B0604020202020204" pitchFamily="34" charset="0"/>
              <a:cs typeface="Arial" panose="020B0604020202020204" pitchFamily="34" charset="0"/>
            </a:endParaRPr>
          </a:p>
          <a:p>
            <a:pPr lvl="0">
              <a:spcBef>
                <a:spcPct val="0"/>
              </a:spcBef>
              <a:buNone/>
            </a:pPr>
            <a:r>
              <a:rPr lang="fi-FI" altLang="fi-FI" sz="1200" dirty="0">
                <a:latin typeface="Arial" panose="020B0604020202020204" pitchFamily="34" charset="0"/>
                <a:cs typeface="Arial" panose="020B0604020202020204" pitchFamily="34" charset="0"/>
              </a:rPr>
              <a:t>Liikenteenohjaajana toimivilla henkilöillä ja kaikilla muilla tiellä työskentelevillä on oltava vähintään Tieturva 1 -pätevyys. Liikenteenohjaussuunnitelman </a:t>
            </a:r>
            <a:r>
              <a:rPr lang="fi-FI" altLang="fi-FI" sz="1200" dirty="0">
                <a:solidFill>
                  <a:prstClr val="black"/>
                </a:solidFill>
                <a:latin typeface="Arial" panose="020B0604020202020204" pitchFamily="34" charset="0"/>
                <a:cs typeface="Arial" panose="020B0604020202020204" pitchFamily="34" charset="0"/>
              </a:rPr>
              <a:t>laatijalta edellytetään riittävää kokemusta suunnitelmien laatimisesta ja hänellä tulee olla voimassa oleva Tieturva 2 -pätevyys.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Moottori- ja moottoriliikenneteillä tilapäisten merkkien tulee aina olla suurikokoisia</a:t>
            </a:r>
            <a:r>
              <a:rPr lang="fi-FI" altLang="fi-FI" sz="12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9539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a:stretch>
        </a:blipFill>
        <a:effectLst/>
      </p:bgPr>
    </p:bg>
    <p:spTree>
      <p:nvGrpSpPr>
        <p:cNvPr id="1" name=""/>
        <p:cNvGrpSpPr/>
        <p:nvPr/>
      </p:nvGrpSpPr>
      <p:grpSpPr>
        <a:xfrm>
          <a:off x="0" y="0"/>
          <a:ext cx="0" cy="0"/>
          <a:chOff x="0" y="0"/>
          <a:chExt cx="0" cy="0"/>
        </a:xfrm>
      </p:grpSpPr>
      <p:pic>
        <p:nvPicPr>
          <p:cNvPr id="195" name="Kuva 194"/>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140909" y="2515925"/>
            <a:ext cx="466369" cy="129600"/>
          </a:xfrm>
          <a:prstGeom prst="rect">
            <a:avLst/>
          </a:prstGeom>
        </p:spPr>
      </p:pic>
      <p:pic>
        <p:nvPicPr>
          <p:cNvPr id="194" name="Kuva 193"/>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3845990" y="2516403"/>
            <a:ext cx="466369" cy="129600"/>
          </a:xfrm>
          <a:prstGeom prst="rect">
            <a:avLst/>
          </a:prstGeom>
        </p:spPr>
      </p:pic>
      <p:pic>
        <p:nvPicPr>
          <p:cNvPr id="193" name="Kuva 192"/>
          <p:cNvPicPr>
            <a:picLocks noChangeAspect="1"/>
          </p:cNvPicPr>
          <p:nvPr/>
        </p:nvPicPr>
        <p:blipFill>
          <a:blip r:embed="rId3">
            <a:extLst>
              <a:ext uri="{28A0092B-C50C-407E-A947-70E740481C1C}">
                <a14:useLocalDpi xmlns:a14="http://schemas.microsoft.com/office/drawing/2010/main" val="0"/>
              </a:ext>
            </a:extLst>
          </a:blip>
          <a:srcRect/>
          <a:stretch/>
        </p:blipFill>
        <p:spPr>
          <a:xfrm>
            <a:off x="5026098" y="8265871"/>
            <a:ext cx="466369" cy="129600"/>
          </a:xfrm>
          <a:prstGeom prst="rect">
            <a:avLst/>
          </a:prstGeom>
        </p:spPr>
      </p:pic>
      <p:pic>
        <p:nvPicPr>
          <p:cNvPr id="2" name="Kuva 1"/>
          <p:cNvPicPr>
            <a:picLocks noChangeAspect="1"/>
          </p:cNvPicPr>
          <p:nvPr/>
        </p:nvPicPr>
        <p:blipFill>
          <a:blip r:embed="rId3">
            <a:extLst>
              <a:ext uri="{28A0092B-C50C-407E-A947-70E740481C1C}">
                <a14:useLocalDpi xmlns:a14="http://schemas.microsoft.com/office/drawing/2010/main" val="0"/>
              </a:ext>
            </a:extLst>
          </a:blip>
          <a:srcRect/>
          <a:stretch/>
        </p:blipFill>
        <p:spPr>
          <a:xfrm>
            <a:off x="2317204" y="8265532"/>
            <a:ext cx="466369" cy="129600"/>
          </a:xfrm>
          <a:prstGeom prst="rect">
            <a:avLst/>
          </a:prstGeom>
        </p:spPr>
      </p:pic>
      <p:grpSp>
        <p:nvGrpSpPr>
          <p:cNvPr id="527" name="Ryhmä 526"/>
          <p:cNvGrpSpPr/>
          <p:nvPr/>
        </p:nvGrpSpPr>
        <p:grpSpPr>
          <a:xfrm>
            <a:off x="347412" y="5964319"/>
            <a:ext cx="5856801" cy="3297622"/>
            <a:chOff x="486095" y="5994025"/>
            <a:chExt cx="5856801" cy="3297622"/>
          </a:xfrm>
        </p:grpSpPr>
        <p:pic>
          <p:nvPicPr>
            <p:cNvPr id="529"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56821" y="5994025"/>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0" name="Suora yhdysviiva 529"/>
            <p:cNvCxnSpPr/>
            <p:nvPr/>
          </p:nvCxnSpPr>
          <p:spPr>
            <a:xfrm rot="10800000" flipV="1">
              <a:off x="1186682" y="6391416"/>
              <a:ext cx="4680000"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31" name="Kuva 530"/>
            <p:cNvPicPr>
              <a:picLocks noChangeAspect="1"/>
            </p:cNvPicPr>
            <p:nvPr/>
          </p:nvPicPr>
          <p:blipFill>
            <a:blip r:embed="rId5">
              <a:extLst>
                <a:ext uri="{28A0092B-C50C-407E-A947-70E740481C1C}">
                  <a14:useLocalDpi xmlns:a14="http://schemas.microsoft.com/office/drawing/2010/main" val="0"/>
                </a:ext>
              </a:extLst>
            </a:blip>
            <a:srcRect/>
            <a:stretch/>
          </p:blipFill>
          <p:spPr>
            <a:xfrm>
              <a:off x="4735488" y="7277586"/>
              <a:ext cx="330464" cy="331200"/>
            </a:xfrm>
            <a:prstGeom prst="rect">
              <a:avLst/>
            </a:prstGeom>
          </p:spPr>
        </p:pic>
        <p:grpSp>
          <p:nvGrpSpPr>
            <p:cNvPr id="532" name="Ryhmä 531"/>
            <p:cNvGrpSpPr/>
            <p:nvPr/>
          </p:nvGrpSpPr>
          <p:grpSpPr>
            <a:xfrm>
              <a:off x="5730264" y="6301585"/>
              <a:ext cx="612632" cy="2751774"/>
              <a:chOff x="3477540" y="6303884"/>
              <a:chExt cx="669361" cy="3006585"/>
            </a:xfrm>
          </p:grpSpPr>
          <p:cxnSp>
            <p:nvCxnSpPr>
              <p:cNvPr id="606" name="Suora yhdysviiva 605"/>
              <p:cNvCxnSpPr/>
              <p:nvPr/>
            </p:nvCxnSpPr>
            <p:spPr>
              <a:xfrm flipV="1">
                <a:off x="3551193" y="6395478"/>
                <a:ext cx="0" cy="28477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Suora yhdysviiva 60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9" name="Suora yhdysviiva 608"/>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0" name="Suora yhdysviiva 609"/>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1" name="Suora yhdysviiva 610"/>
              <p:cNvCxnSpPr/>
              <p:nvPr/>
            </p:nvCxnSpPr>
            <p:spPr>
              <a:xfrm rot="10800000">
                <a:off x="3479193" y="923695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2" name="Tekstiruutu 611"/>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613" name="Tekstiruutu 612"/>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614" name="Tekstiruutu 613"/>
              <p:cNvSpPr txBox="1"/>
              <p:nvPr/>
            </p:nvSpPr>
            <p:spPr>
              <a:xfrm>
                <a:off x="3596438" y="9142331"/>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1000 m</a:t>
                </a:r>
              </a:p>
            </p:txBody>
          </p:sp>
          <p:sp>
            <p:nvSpPr>
              <p:cNvPr id="615" name="Tekstiruutu 614"/>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616" name="Tekstiruutu 615"/>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cxnSp>
            <p:nvCxnSpPr>
              <p:cNvPr id="617" name="Suora yhdysviiva 616"/>
              <p:cNvCxnSpPr/>
              <p:nvPr/>
            </p:nvCxnSpPr>
            <p:spPr>
              <a:xfrm rot="10800000">
                <a:off x="3482311" y="894150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8" name="Tekstiruutu 617"/>
              <p:cNvSpPr txBox="1"/>
              <p:nvPr/>
            </p:nvSpPr>
            <p:spPr>
              <a:xfrm>
                <a:off x="3659962" y="8849306"/>
                <a:ext cx="457792"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900 m</a:t>
                </a:r>
              </a:p>
            </p:txBody>
          </p:sp>
        </p:grpSp>
        <p:grpSp>
          <p:nvGrpSpPr>
            <p:cNvPr id="533" name="Ryhmä 532"/>
            <p:cNvGrpSpPr/>
            <p:nvPr/>
          </p:nvGrpSpPr>
          <p:grpSpPr>
            <a:xfrm>
              <a:off x="4359584" y="6330596"/>
              <a:ext cx="1271251" cy="2961051"/>
              <a:chOff x="4357419" y="6348589"/>
              <a:chExt cx="1271251" cy="2961051"/>
            </a:xfrm>
          </p:grpSpPr>
          <p:grpSp>
            <p:nvGrpSpPr>
              <p:cNvPr id="581" name="Ryhmä 580"/>
              <p:cNvGrpSpPr/>
              <p:nvPr/>
            </p:nvGrpSpPr>
            <p:grpSpPr>
              <a:xfrm>
                <a:off x="4357419" y="6348589"/>
                <a:ext cx="1271251" cy="2961051"/>
                <a:chOff x="4357419" y="6348589"/>
                <a:chExt cx="1271251" cy="2961051"/>
              </a:xfrm>
            </p:grpSpPr>
            <p:grpSp>
              <p:nvGrpSpPr>
                <p:cNvPr id="583" name="Ryhmä 582"/>
                <p:cNvGrpSpPr/>
                <p:nvPr/>
              </p:nvGrpSpPr>
              <p:grpSpPr>
                <a:xfrm>
                  <a:off x="4357419" y="6348589"/>
                  <a:ext cx="1271251" cy="2655502"/>
                  <a:chOff x="3835823" y="6460668"/>
                  <a:chExt cx="1271251" cy="2655502"/>
                </a:xfrm>
              </p:grpSpPr>
              <p:pic>
                <p:nvPicPr>
                  <p:cNvPr id="585"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6279" y="8448281"/>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7" name="Kuva 586"/>
                  <p:cNvPicPr>
                    <a:picLocks noChangeAspect="1"/>
                  </p:cNvPicPr>
                  <p:nvPr/>
                </p:nvPicPr>
                <p:blipFill>
                  <a:blip r:embed="rId6">
                    <a:extLst>
                      <a:ext uri="{28A0092B-C50C-407E-A947-70E740481C1C}">
                        <a14:useLocalDpi xmlns:a14="http://schemas.microsoft.com/office/drawing/2010/main" val="0"/>
                      </a:ext>
                    </a:extLst>
                  </a:blip>
                  <a:srcRect/>
                  <a:stretch/>
                </p:blipFill>
                <p:spPr>
                  <a:xfrm>
                    <a:off x="4643064" y="8676300"/>
                    <a:ext cx="462280" cy="406683"/>
                  </a:xfrm>
                  <a:prstGeom prst="rect">
                    <a:avLst/>
                  </a:prstGeom>
                </p:spPr>
              </p:pic>
              <p:pic>
                <p:nvPicPr>
                  <p:cNvPr id="588" name="Kuva 587"/>
                  <p:cNvPicPr>
                    <a:picLocks noChangeAspect="1"/>
                  </p:cNvPicPr>
                  <p:nvPr/>
                </p:nvPicPr>
                <p:blipFill>
                  <a:blip r:embed="rId7">
                    <a:extLst>
                      <a:ext uri="{28A0092B-C50C-407E-A947-70E740481C1C}">
                        <a14:useLocalDpi xmlns:a14="http://schemas.microsoft.com/office/drawing/2010/main" val="0"/>
                      </a:ext>
                    </a:extLst>
                  </a:blip>
                  <a:srcRect/>
                  <a:stretch/>
                </p:blipFill>
                <p:spPr>
                  <a:xfrm>
                    <a:off x="4644795" y="7877948"/>
                    <a:ext cx="462279" cy="406682"/>
                  </a:xfrm>
                  <a:prstGeom prst="rect">
                    <a:avLst/>
                  </a:prstGeom>
                </p:spPr>
              </p:pic>
              <p:pic>
                <p:nvPicPr>
                  <p:cNvPr id="589" name="Kuva 588"/>
                  <p:cNvPicPr>
                    <a:picLocks noChangeAspect="1"/>
                  </p:cNvPicPr>
                  <p:nvPr/>
                </p:nvPicPr>
                <p:blipFill>
                  <a:blip r:embed="rId7">
                    <a:extLst>
                      <a:ext uri="{28A0092B-C50C-407E-A947-70E740481C1C}">
                        <a14:useLocalDpi xmlns:a14="http://schemas.microsoft.com/office/drawing/2010/main" val="0"/>
                      </a:ext>
                    </a:extLst>
                  </a:blip>
                  <a:srcRect/>
                  <a:stretch/>
                </p:blipFill>
                <p:spPr>
                  <a:xfrm>
                    <a:off x="4643065" y="6605974"/>
                    <a:ext cx="462280" cy="406683"/>
                  </a:xfrm>
                  <a:prstGeom prst="rect">
                    <a:avLst/>
                  </a:prstGeom>
                </p:spPr>
              </p:pic>
              <p:cxnSp>
                <p:nvCxnSpPr>
                  <p:cNvPr id="590" name="Suora yhdysviiva 589"/>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91"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3210" y="7725745"/>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9388" y="878521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8610" y="905659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96" name="Suora yhdysviiva 595"/>
                  <p:cNvCxnSpPr>
                    <a:stCxn id="588" idx="2"/>
                    <a:endCxn id="594" idx="2"/>
                  </p:cNvCxnSpPr>
                  <p:nvPr/>
                </p:nvCxnSpPr>
                <p:spPr>
                  <a:xfrm rot="10800000" flipV="1">
                    <a:off x="4020797" y="8284633"/>
                    <a:ext cx="855138" cy="560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7" name="Suora yhdysviiva 596"/>
                  <p:cNvCxnSpPr>
                    <a:stCxn id="592" idx="2"/>
                    <a:endCxn id="589"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8" name="Suora yhdysviiva 597"/>
                  <p:cNvCxnSpPr>
                    <a:endCxn id="593"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9" name="Suora yhdysviiva 598"/>
                  <p:cNvCxnSpPr>
                    <a:stCxn id="587" idx="2"/>
                    <a:endCxn id="595" idx="2"/>
                  </p:cNvCxnSpPr>
                  <p:nvPr/>
                </p:nvCxnSpPr>
                <p:spPr>
                  <a:xfrm rot="10800000" flipV="1">
                    <a:off x="4020019" y="9082985"/>
                    <a:ext cx="854186" cy="331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00" name="Kuva 599"/>
                  <p:cNvPicPr>
                    <a:picLocks noChangeAspect="1"/>
                  </p:cNvPicPr>
                  <p:nvPr/>
                </p:nvPicPr>
                <p:blipFill>
                  <a:blip r:embed="rId10">
                    <a:extLst>
                      <a:ext uri="{28A0092B-C50C-407E-A947-70E740481C1C}">
                        <a14:useLocalDpi xmlns:a14="http://schemas.microsoft.com/office/drawing/2010/main" val="0"/>
                      </a:ext>
                    </a:extLst>
                  </a:blip>
                  <a:srcRect/>
                  <a:stretch/>
                </p:blipFill>
                <p:spPr>
                  <a:xfrm>
                    <a:off x="4639771" y="7027911"/>
                    <a:ext cx="464400" cy="129053"/>
                  </a:xfrm>
                  <a:prstGeom prst="rect">
                    <a:avLst/>
                  </a:prstGeom>
                </p:spPr>
              </p:pic>
              <p:pic>
                <p:nvPicPr>
                  <p:cNvPr id="601" name="Kuva 600"/>
                  <p:cNvPicPr>
                    <a:picLocks noChangeAspect="1"/>
                  </p:cNvPicPr>
                  <p:nvPr/>
                </p:nvPicPr>
                <p:blipFill>
                  <a:blip r:embed="rId10">
                    <a:extLst>
                      <a:ext uri="{28A0092B-C50C-407E-A947-70E740481C1C}">
                        <a14:useLocalDpi xmlns:a14="http://schemas.microsoft.com/office/drawing/2010/main" val="0"/>
                      </a:ext>
                    </a:extLst>
                  </a:blip>
                  <a:srcRect/>
                  <a:stretch/>
                </p:blipFill>
                <p:spPr>
                  <a:xfrm>
                    <a:off x="4641501" y="8299445"/>
                    <a:ext cx="464400" cy="129053"/>
                  </a:xfrm>
                  <a:prstGeom prst="rect">
                    <a:avLst/>
                  </a:prstGeom>
                </p:spPr>
              </p:pic>
              <p:pic>
                <p:nvPicPr>
                  <p:cNvPr id="60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5981" y="8274485"/>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03" name="Suora yhdysviiva 602"/>
                  <p:cNvCxnSpPr>
                    <a:endCxn id="602" idx="2"/>
                  </p:cNvCxnSpPr>
                  <p:nvPr/>
                </p:nvCxnSpPr>
                <p:spPr>
                  <a:xfrm flipH="1" flipV="1">
                    <a:off x="4017390" y="8334057"/>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0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5"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84" name="Kuva 583"/>
                <p:cNvPicPr>
                  <a:picLocks noChangeAspect="1"/>
                </p:cNvPicPr>
                <p:nvPr/>
              </p:nvPicPr>
              <p:blipFill>
                <a:blip r:embed="rId11">
                  <a:extLst>
                    <a:ext uri="{28A0092B-C50C-407E-A947-70E740481C1C}">
                      <a14:useLocalDpi xmlns:a14="http://schemas.microsoft.com/office/drawing/2010/main" val="0"/>
                    </a:ext>
                  </a:extLst>
                </a:blip>
                <a:srcRect/>
                <a:stretch/>
              </p:blipFill>
              <p:spPr>
                <a:xfrm>
                  <a:off x="5238283" y="8980109"/>
                  <a:ext cx="328798" cy="329531"/>
                </a:xfrm>
                <a:prstGeom prst="rect">
                  <a:avLst/>
                </a:prstGeom>
              </p:spPr>
            </p:pic>
          </p:grpSp>
          <p:pic>
            <p:nvPicPr>
              <p:cNvPr id="582" name="Kuva 581"/>
              <p:cNvPicPr>
                <a:picLocks noChangeAspect="1"/>
              </p:cNvPicPr>
              <p:nvPr/>
            </p:nvPicPr>
            <p:blipFill>
              <a:blip r:embed="rId12">
                <a:extLst>
                  <a:ext uri="{28A0092B-C50C-407E-A947-70E740481C1C}">
                    <a14:useLocalDpi xmlns:a14="http://schemas.microsoft.com/office/drawing/2010/main" val="0"/>
                  </a:ext>
                </a:extLst>
              </a:blip>
              <a:srcRect/>
              <a:stretch/>
            </p:blipFill>
            <p:spPr>
              <a:xfrm>
                <a:off x="4739066" y="8046958"/>
                <a:ext cx="328798" cy="329531"/>
              </a:xfrm>
              <a:prstGeom prst="rect">
                <a:avLst/>
              </a:prstGeom>
            </p:spPr>
          </p:pic>
        </p:grpSp>
        <p:pic>
          <p:nvPicPr>
            <p:cNvPr id="534" name="Kuva 533"/>
            <p:cNvPicPr>
              <a:picLocks noChangeAspect="1"/>
            </p:cNvPicPr>
            <p:nvPr/>
          </p:nvPicPr>
          <p:blipFill>
            <a:blip r:embed="rId13">
              <a:extLst>
                <a:ext uri="{28A0092B-C50C-407E-A947-70E740481C1C}">
                  <a14:useLocalDpi xmlns:a14="http://schemas.microsoft.com/office/drawing/2010/main" val="0"/>
                </a:ext>
              </a:extLst>
            </a:blip>
            <a:srcRect/>
            <a:stretch/>
          </p:blipFill>
          <p:spPr>
            <a:xfrm>
              <a:off x="5240665" y="7045771"/>
              <a:ext cx="328363" cy="329095"/>
            </a:xfrm>
            <a:prstGeom prst="rect">
              <a:avLst/>
            </a:prstGeom>
          </p:spPr>
        </p:pic>
        <p:grpSp>
          <p:nvGrpSpPr>
            <p:cNvPr id="535" name="Ryhmä 534"/>
            <p:cNvGrpSpPr/>
            <p:nvPr/>
          </p:nvGrpSpPr>
          <p:grpSpPr>
            <a:xfrm>
              <a:off x="2458448" y="6330596"/>
              <a:ext cx="1274789" cy="2961051"/>
              <a:chOff x="2458448" y="6330596"/>
              <a:chExt cx="1274789" cy="2961051"/>
            </a:xfrm>
          </p:grpSpPr>
          <p:grpSp>
            <p:nvGrpSpPr>
              <p:cNvPr id="552" name="Ryhmä 551"/>
              <p:cNvGrpSpPr/>
              <p:nvPr/>
            </p:nvGrpSpPr>
            <p:grpSpPr>
              <a:xfrm>
                <a:off x="2458448" y="6330596"/>
                <a:ext cx="1274789" cy="2961051"/>
                <a:chOff x="6658530" y="6243783"/>
                <a:chExt cx="1274789" cy="2961051"/>
              </a:xfrm>
            </p:grpSpPr>
            <p:grpSp>
              <p:nvGrpSpPr>
                <p:cNvPr id="554" name="Ryhmä 553"/>
                <p:cNvGrpSpPr/>
                <p:nvPr/>
              </p:nvGrpSpPr>
              <p:grpSpPr>
                <a:xfrm flipH="1">
                  <a:off x="6658530" y="6243783"/>
                  <a:ext cx="1274789" cy="2961051"/>
                  <a:chOff x="4353881" y="6348589"/>
                  <a:chExt cx="1274789" cy="2961051"/>
                </a:xfrm>
              </p:grpSpPr>
              <p:grpSp>
                <p:nvGrpSpPr>
                  <p:cNvPr id="556" name="Ryhmä 555"/>
                  <p:cNvGrpSpPr/>
                  <p:nvPr/>
                </p:nvGrpSpPr>
                <p:grpSpPr>
                  <a:xfrm>
                    <a:off x="4353881" y="6348589"/>
                    <a:ext cx="1274789" cy="2961051"/>
                    <a:chOff x="4353881" y="6348589"/>
                    <a:chExt cx="1274789" cy="2961051"/>
                  </a:xfrm>
                </p:grpSpPr>
                <p:grpSp>
                  <p:nvGrpSpPr>
                    <p:cNvPr id="558" name="Ryhmä 557"/>
                    <p:cNvGrpSpPr/>
                    <p:nvPr/>
                  </p:nvGrpSpPr>
                  <p:grpSpPr>
                    <a:xfrm>
                      <a:off x="4353881" y="6348589"/>
                      <a:ext cx="1274789" cy="2655501"/>
                      <a:chOff x="3832285" y="6460668"/>
                      <a:chExt cx="1274789" cy="2655501"/>
                    </a:xfrm>
                  </p:grpSpPr>
                  <p:pic>
                    <p:nvPicPr>
                      <p:cNvPr id="560"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6279" y="8448281"/>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2" name="Kuva 561"/>
                      <p:cNvPicPr>
                        <a:picLocks noChangeAspect="1"/>
                      </p:cNvPicPr>
                      <p:nvPr/>
                    </p:nvPicPr>
                    <p:blipFill>
                      <a:blip r:embed="rId6">
                        <a:extLst>
                          <a:ext uri="{28A0092B-C50C-407E-A947-70E740481C1C}">
                            <a14:useLocalDpi xmlns:a14="http://schemas.microsoft.com/office/drawing/2010/main" val="0"/>
                          </a:ext>
                        </a:extLst>
                      </a:blip>
                      <a:srcRect/>
                      <a:stretch/>
                    </p:blipFill>
                    <p:spPr>
                      <a:xfrm flipH="1">
                        <a:off x="4643065" y="8676300"/>
                        <a:ext cx="462280" cy="406683"/>
                      </a:xfrm>
                      <a:prstGeom prst="rect">
                        <a:avLst/>
                      </a:prstGeom>
                    </p:spPr>
                  </p:pic>
                  <p:pic>
                    <p:nvPicPr>
                      <p:cNvPr id="563" name="Kuva 562"/>
                      <p:cNvPicPr>
                        <a:picLocks noChangeAspect="1"/>
                      </p:cNvPicPr>
                      <p:nvPr/>
                    </p:nvPicPr>
                    <p:blipFill>
                      <a:blip r:embed="rId7">
                        <a:extLst>
                          <a:ext uri="{28A0092B-C50C-407E-A947-70E740481C1C}">
                            <a14:useLocalDpi xmlns:a14="http://schemas.microsoft.com/office/drawing/2010/main" val="0"/>
                          </a:ext>
                        </a:extLst>
                      </a:blip>
                      <a:srcRect/>
                      <a:stretch/>
                    </p:blipFill>
                    <p:spPr>
                      <a:xfrm>
                        <a:off x="4644795" y="7877948"/>
                        <a:ext cx="462279" cy="406682"/>
                      </a:xfrm>
                      <a:prstGeom prst="rect">
                        <a:avLst/>
                      </a:prstGeom>
                    </p:spPr>
                  </p:pic>
                  <p:pic>
                    <p:nvPicPr>
                      <p:cNvPr id="564" name="Kuva 563"/>
                      <p:cNvPicPr>
                        <a:picLocks noChangeAspect="1"/>
                      </p:cNvPicPr>
                      <p:nvPr/>
                    </p:nvPicPr>
                    <p:blipFill>
                      <a:blip r:embed="rId7">
                        <a:extLst>
                          <a:ext uri="{28A0092B-C50C-407E-A947-70E740481C1C}">
                            <a14:useLocalDpi xmlns:a14="http://schemas.microsoft.com/office/drawing/2010/main" val="0"/>
                          </a:ext>
                        </a:extLst>
                      </a:blip>
                      <a:srcRect/>
                      <a:stretch/>
                    </p:blipFill>
                    <p:spPr>
                      <a:xfrm>
                        <a:off x="4643066" y="6605974"/>
                        <a:ext cx="462280" cy="406683"/>
                      </a:xfrm>
                      <a:prstGeom prst="rect">
                        <a:avLst/>
                      </a:prstGeom>
                    </p:spPr>
                  </p:pic>
                  <p:cxnSp>
                    <p:nvCxnSpPr>
                      <p:cNvPr id="565" name="Suora yhdysviiva 564"/>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66"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3210" y="7725745"/>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8"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9388" y="878521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8610" y="905659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71" name="Suora yhdysviiva 570"/>
                      <p:cNvCxnSpPr>
                        <a:stCxn id="563" idx="2"/>
                        <a:endCxn id="569" idx="2"/>
                      </p:cNvCxnSpPr>
                      <p:nvPr/>
                    </p:nvCxnSpPr>
                    <p:spPr>
                      <a:xfrm rot="10800000" flipV="1">
                        <a:off x="4020797" y="8284633"/>
                        <a:ext cx="855138" cy="560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2" name="Suora yhdysviiva 571"/>
                      <p:cNvCxnSpPr>
                        <a:stCxn id="567" idx="2"/>
                        <a:endCxn id="564"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3" name="Suora yhdysviiva 572"/>
                      <p:cNvCxnSpPr>
                        <a:endCxn id="568"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4" name="Suora yhdysviiva 573"/>
                      <p:cNvCxnSpPr>
                        <a:stCxn id="562" idx="2"/>
                        <a:endCxn id="570" idx="2"/>
                      </p:cNvCxnSpPr>
                      <p:nvPr/>
                    </p:nvCxnSpPr>
                    <p:spPr>
                      <a:xfrm flipH="1">
                        <a:off x="4020019" y="9082983"/>
                        <a:ext cx="854185" cy="3318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75" name="Kuva 574"/>
                      <p:cNvPicPr>
                        <a:picLocks noChangeAspect="1"/>
                      </p:cNvPicPr>
                      <p:nvPr/>
                    </p:nvPicPr>
                    <p:blipFill>
                      <a:blip r:embed="rId10">
                        <a:extLst>
                          <a:ext uri="{28A0092B-C50C-407E-A947-70E740481C1C}">
                            <a14:useLocalDpi xmlns:a14="http://schemas.microsoft.com/office/drawing/2010/main" val="0"/>
                          </a:ext>
                        </a:extLst>
                      </a:blip>
                      <a:srcRect/>
                      <a:stretch/>
                    </p:blipFill>
                    <p:spPr>
                      <a:xfrm flipH="1">
                        <a:off x="4639771" y="7027911"/>
                        <a:ext cx="464400" cy="129053"/>
                      </a:xfrm>
                      <a:prstGeom prst="rect">
                        <a:avLst/>
                      </a:prstGeom>
                    </p:spPr>
                  </p:pic>
                  <p:pic>
                    <p:nvPicPr>
                      <p:cNvPr id="576" name="Kuva 575"/>
                      <p:cNvPicPr>
                        <a:picLocks noChangeAspect="1"/>
                      </p:cNvPicPr>
                      <p:nvPr/>
                    </p:nvPicPr>
                    <p:blipFill>
                      <a:blip r:embed="rId10">
                        <a:extLst>
                          <a:ext uri="{28A0092B-C50C-407E-A947-70E740481C1C}">
                            <a14:useLocalDpi xmlns:a14="http://schemas.microsoft.com/office/drawing/2010/main" val="0"/>
                          </a:ext>
                        </a:extLst>
                      </a:blip>
                      <a:srcRect/>
                      <a:stretch/>
                    </p:blipFill>
                    <p:spPr>
                      <a:xfrm flipH="1">
                        <a:off x="4641501" y="8299445"/>
                        <a:ext cx="464400" cy="129053"/>
                      </a:xfrm>
                      <a:prstGeom prst="rect">
                        <a:avLst/>
                      </a:prstGeom>
                    </p:spPr>
                  </p:pic>
                  <p:pic>
                    <p:nvPicPr>
                      <p:cNvPr id="57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5981" y="8274485"/>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78" name="Suora yhdysviiva 577"/>
                      <p:cNvCxnSpPr>
                        <a:endCxn id="577" idx="2"/>
                      </p:cNvCxnSpPr>
                      <p:nvPr/>
                    </p:nvCxnSpPr>
                    <p:spPr>
                      <a:xfrm flipH="1" flipV="1">
                        <a:off x="4017390" y="8334057"/>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7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0"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2285" y="665055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59" name="Kuva 558"/>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5238284" y="8980109"/>
                      <a:ext cx="328798" cy="329531"/>
                    </a:xfrm>
                    <a:prstGeom prst="rect">
                      <a:avLst/>
                    </a:prstGeom>
                  </p:spPr>
                </p:pic>
              </p:grpSp>
              <p:pic>
                <p:nvPicPr>
                  <p:cNvPr id="557" name="Kuva 556"/>
                  <p:cNvPicPr>
                    <a:picLocks noChangeAspect="1"/>
                  </p:cNvPicPr>
                  <p:nvPr/>
                </p:nvPicPr>
                <p:blipFill>
                  <a:blip r:embed="rId12">
                    <a:extLst>
                      <a:ext uri="{28A0092B-C50C-407E-A947-70E740481C1C}">
                        <a14:useLocalDpi xmlns:a14="http://schemas.microsoft.com/office/drawing/2010/main" val="0"/>
                      </a:ext>
                    </a:extLst>
                  </a:blip>
                  <a:srcRect/>
                  <a:stretch/>
                </p:blipFill>
                <p:spPr>
                  <a:xfrm flipH="1">
                    <a:off x="4739067" y="8046958"/>
                    <a:ext cx="328798" cy="329531"/>
                  </a:xfrm>
                  <a:prstGeom prst="rect">
                    <a:avLst/>
                  </a:prstGeom>
                </p:spPr>
              </p:pic>
            </p:grpSp>
            <p:pic>
              <p:nvPicPr>
                <p:cNvPr id="555" name="Kuva 554"/>
                <p:cNvPicPr>
                  <a:picLocks noChangeAspect="1"/>
                </p:cNvPicPr>
                <p:nvPr/>
              </p:nvPicPr>
              <p:blipFill>
                <a:blip r:embed="rId5">
                  <a:extLst>
                    <a:ext uri="{28A0092B-C50C-407E-A947-70E740481C1C}">
                      <a14:useLocalDpi xmlns:a14="http://schemas.microsoft.com/office/drawing/2010/main" val="0"/>
                    </a:ext>
                  </a:extLst>
                </a:blip>
                <a:srcRect/>
                <a:stretch/>
              </p:blipFill>
              <p:spPr>
                <a:xfrm>
                  <a:off x="7211546" y="7192280"/>
                  <a:ext cx="330464" cy="331200"/>
                </a:xfrm>
                <a:prstGeom prst="rect">
                  <a:avLst/>
                </a:prstGeom>
              </p:spPr>
            </p:pic>
          </p:grpSp>
          <p:pic>
            <p:nvPicPr>
              <p:cNvPr id="553" name="Kuva 552"/>
              <p:cNvPicPr>
                <a:picLocks noChangeAspect="1"/>
              </p:cNvPicPr>
              <p:nvPr/>
            </p:nvPicPr>
            <p:blipFill>
              <a:blip r:embed="rId13">
                <a:extLst>
                  <a:ext uri="{28A0092B-C50C-407E-A947-70E740481C1C}">
                    <a14:useLocalDpi xmlns:a14="http://schemas.microsoft.com/office/drawing/2010/main" val="0"/>
                  </a:ext>
                </a:extLst>
              </a:blip>
              <a:srcRect/>
              <a:stretch/>
            </p:blipFill>
            <p:spPr>
              <a:xfrm>
                <a:off x="2518656" y="7040108"/>
                <a:ext cx="328363" cy="329095"/>
              </a:xfrm>
              <a:prstGeom prst="rect">
                <a:avLst/>
              </a:prstGeom>
            </p:spPr>
          </p:pic>
        </p:grpSp>
        <p:grpSp>
          <p:nvGrpSpPr>
            <p:cNvPr id="536" name="Ryhmä 535"/>
            <p:cNvGrpSpPr/>
            <p:nvPr/>
          </p:nvGrpSpPr>
          <p:grpSpPr>
            <a:xfrm>
              <a:off x="3011464" y="6058353"/>
              <a:ext cx="435763" cy="650831"/>
              <a:chOff x="2993602" y="6010583"/>
              <a:chExt cx="435763" cy="650831"/>
            </a:xfrm>
          </p:grpSpPr>
          <p:grpSp>
            <p:nvGrpSpPr>
              <p:cNvPr id="548" name="Ryhmä 547"/>
              <p:cNvGrpSpPr/>
              <p:nvPr/>
            </p:nvGrpSpPr>
            <p:grpSpPr>
              <a:xfrm rot="10800000">
                <a:off x="3158829" y="6341779"/>
                <a:ext cx="270536" cy="319635"/>
                <a:chOff x="4515330" y="5018592"/>
                <a:chExt cx="271137" cy="316105"/>
              </a:xfrm>
            </p:grpSpPr>
            <p:cxnSp>
              <p:nvCxnSpPr>
                <p:cNvPr id="550" name="Suora yhdysviiva 549"/>
                <p:cNvCxnSpPr>
                  <a:stCxn id="551" idx="2"/>
                  <a:endCxn id="549" idx="0"/>
                </p:cNvCxnSpPr>
                <p:nvPr/>
              </p:nvCxnSpPr>
              <p:spPr>
                <a:xfrm rot="10800000" flipH="1" flipV="1">
                  <a:off x="4556739" y="5078164"/>
                  <a:ext cx="229728" cy="25653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5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49" name="Kuva 548"/>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2993602" y="6010583"/>
                <a:ext cx="330464" cy="331200"/>
              </a:xfrm>
              <a:prstGeom prst="rect">
                <a:avLst/>
              </a:prstGeom>
            </p:spPr>
          </p:pic>
        </p:grpSp>
        <p:grpSp>
          <p:nvGrpSpPr>
            <p:cNvPr id="537" name="Ryhmä 536"/>
            <p:cNvGrpSpPr/>
            <p:nvPr/>
          </p:nvGrpSpPr>
          <p:grpSpPr>
            <a:xfrm>
              <a:off x="1858756" y="6066644"/>
              <a:ext cx="580962" cy="645151"/>
              <a:chOff x="2848408" y="6016267"/>
              <a:chExt cx="580962" cy="645151"/>
            </a:xfrm>
          </p:grpSpPr>
          <p:grpSp>
            <p:nvGrpSpPr>
              <p:cNvPr id="544" name="Ryhmä 543"/>
              <p:cNvGrpSpPr/>
              <p:nvPr/>
            </p:nvGrpSpPr>
            <p:grpSpPr>
              <a:xfrm rot="10800000">
                <a:off x="3013634" y="6347467"/>
                <a:ext cx="415736" cy="313951"/>
                <a:chOff x="4515330" y="5018592"/>
                <a:chExt cx="416660" cy="310484"/>
              </a:xfrm>
            </p:grpSpPr>
            <p:cxnSp>
              <p:nvCxnSpPr>
                <p:cNvPr id="546" name="Suora yhdysviiva 545"/>
                <p:cNvCxnSpPr>
                  <a:stCxn id="547" idx="2"/>
                  <a:endCxn id="545" idx="0"/>
                </p:cNvCxnSpPr>
                <p:nvPr/>
              </p:nvCxnSpPr>
              <p:spPr>
                <a:xfrm rot="10800000" flipH="1" flipV="1">
                  <a:off x="4556739" y="5078164"/>
                  <a:ext cx="375251" cy="25091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4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45" name="Kuva 544"/>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2848408" y="6016267"/>
                <a:ext cx="330464" cy="331200"/>
              </a:xfrm>
              <a:prstGeom prst="rect">
                <a:avLst/>
              </a:prstGeom>
            </p:spPr>
          </p:pic>
        </p:grpSp>
        <p:grpSp>
          <p:nvGrpSpPr>
            <p:cNvPr id="538" name="Ryhmä 537"/>
            <p:cNvGrpSpPr/>
            <p:nvPr/>
          </p:nvGrpSpPr>
          <p:grpSpPr>
            <a:xfrm rot="10800000">
              <a:off x="486095" y="6327791"/>
              <a:ext cx="687338" cy="384179"/>
              <a:chOff x="3896157" y="6399317"/>
              <a:chExt cx="750984" cy="419754"/>
            </a:xfrm>
          </p:grpSpPr>
          <p:cxnSp>
            <p:nvCxnSpPr>
              <p:cNvPr id="539" name="Suora yhdysviiva 538"/>
              <p:cNvCxnSpPr/>
              <p:nvPr/>
            </p:nvCxnSpPr>
            <p:spPr>
              <a:xfrm flipV="1">
                <a:off x="3968157" y="6462163"/>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896157" y="64646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4056119" y="6399317"/>
                <a:ext cx="591022"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542" name="Suora yhdysviiva 541"/>
              <p:cNvCxnSpPr/>
              <p:nvPr/>
            </p:nvCxnSpPr>
            <p:spPr>
              <a:xfrm rot="10800000">
                <a:off x="3896535" y="67441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3" name="Tekstiruutu 542"/>
              <p:cNvSpPr txBox="1"/>
              <p:nvPr/>
            </p:nvSpPr>
            <p:spPr>
              <a:xfrm>
                <a:off x="4064007" y="6665183"/>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sp>
        <p:nvSpPr>
          <p:cNvPr id="223"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7.1</a:t>
            </a:r>
          </a:p>
        </p:txBody>
      </p:sp>
      <p:sp>
        <p:nvSpPr>
          <p:cNvPr id="224" name="Tekstiruutu 1"/>
          <p:cNvSpPr txBox="1">
            <a:spLocks noChangeArrowheads="1"/>
          </p:cNvSpPr>
          <p:nvPr/>
        </p:nvSpPr>
        <p:spPr bwMode="auto">
          <a:xfrm>
            <a:off x="4449417" y="1593467"/>
            <a:ext cx="1708471" cy="8001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900" dirty="0">
                <a:latin typeface="Arial" panose="020B0604020202020204" pitchFamily="34" charset="0"/>
                <a:cs typeface="Arial" panose="020B0604020202020204" pitchFamily="34" charset="0"/>
              </a:rPr>
              <a:t>Varoitusvilkut asennetaan sekä pysäytyksestä varoittavien ennakkomerkkien yhteyteen että varsinaisten varoitusmerkkien yhteyteen</a:t>
            </a:r>
            <a:r>
              <a:rPr lang="fi-FI" altLang="fi-FI" sz="1000" dirty="0"/>
              <a:t>.</a:t>
            </a:r>
          </a:p>
        </p:txBody>
      </p:sp>
      <p:grpSp>
        <p:nvGrpSpPr>
          <p:cNvPr id="435" name="Ryhmä 434"/>
          <p:cNvGrpSpPr/>
          <p:nvPr/>
        </p:nvGrpSpPr>
        <p:grpSpPr>
          <a:xfrm rot="10800000">
            <a:off x="437465" y="1653689"/>
            <a:ext cx="5856801" cy="3297622"/>
            <a:chOff x="486095" y="5994025"/>
            <a:chExt cx="5856801" cy="3297622"/>
          </a:xfrm>
        </p:grpSpPr>
        <p:pic>
          <p:nvPicPr>
            <p:cNvPr id="437"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56821" y="5994025"/>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38" name="Suora yhdysviiva 437"/>
            <p:cNvCxnSpPr/>
            <p:nvPr/>
          </p:nvCxnSpPr>
          <p:spPr>
            <a:xfrm rot="10800000" flipV="1">
              <a:off x="1186682" y="6391416"/>
              <a:ext cx="4680000"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439" name="Kuva 438"/>
            <p:cNvPicPr>
              <a:picLocks noChangeAspect="1"/>
            </p:cNvPicPr>
            <p:nvPr/>
          </p:nvPicPr>
          <p:blipFill>
            <a:blip r:embed="rId5">
              <a:extLst>
                <a:ext uri="{28A0092B-C50C-407E-A947-70E740481C1C}">
                  <a14:useLocalDpi xmlns:a14="http://schemas.microsoft.com/office/drawing/2010/main" val="0"/>
                </a:ext>
              </a:extLst>
            </a:blip>
            <a:srcRect/>
            <a:stretch/>
          </p:blipFill>
          <p:spPr>
            <a:xfrm>
              <a:off x="4735488" y="7277586"/>
              <a:ext cx="330464" cy="331200"/>
            </a:xfrm>
            <a:prstGeom prst="rect">
              <a:avLst/>
            </a:prstGeom>
          </p:spPr>
        </p:pic>
        <p:grpSp>
          <p:nvGrpSpPr>
            <p:cNvPr id="440" name="Ryhmä 439"/>
            <p:cNvGrpSpPr/>
            <p:nvPr/>
          </p:nvGrpSpPr>
          <p:grpSpPr>
            <a:xfrm>
              <a:off x="5730264" y="6301585"/>
              <a:ext cx="612632" cy="2751774"/>
              <a:chOff x="3477540" y="6303884"/>
              <a:chExt cx="669361" cy="3006585"/>
            </a:xfrm>
          </p:grpSpPr>
          <p:cxnSp>
            <p:nvCxnSpPr>
              <p:cNvPr id="514" name="Suora yhdysviiva 513"/>
              <p:cNvCxnSpPr/>
              <p:nvPr/>
            </p:nvCxnSpPr>
            <p:spPr>
              <a:xfrm flipV="1">
                <a:off x="3551193" y="6395478"/>
                <a:ext cx="0" cy="28477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5" name="Suora yhdysviiva 514"/>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6" name="Suora yhdysviiva 515"/>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Suora yhdysviiva 516"/>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8" name="Suora yhdysviiva 517"/>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9" name="Suora yhdysviiva 518"/>
              <p:cNvCxnSpPr/>
              <p:nvPr/>
            </p:nvCxnSpPr>
            <p:spPr>
              <a:xfrm rot="10800000">
                <a:off x="3479193" y="923695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0" name="Tekstiruutu 519"/>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521" name="Tekstiruutu 520"/>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522" name="Tekstiruutu 521"/>
              <p:cNvSpPr txBox="1"/>
              <p:nvPr/>
            </p:nvSpPr>
            <p:spPr>
              <a:xfrm>
                <a:off x="3596438" y="9142331"/>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1000 m</a:t>
                </a:r>
              </a:p>
            </p:txBody>
          </p:sp>
          <p:sp>
            <p:nvSpPr>
              <p:cNvPr id="523" name="Tekstiruutu 522"/>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524" name="Tekstiruutu 523"/>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cxnSp>
            <p:nvCxnSpPr>
              <p:cNvPr id="525" name="Suora yhdysviiva 524"/>
              <p:cNvCxnSpPr/>
              <p:nvPr/>
            </p:nvCxnSpPr>
            <p:spPr>
              <a:xfrm rot="10800000">
                <a:off x="3482311" y="894150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6" name="Tekstiruutu 525"/>
              <p:cNvSpPr txBox="1"/>
              <p:nvPr/>
            </p:nvSpPr>
            <p:spPr>
              <a:xfrm>
                <a:off x="3659962" y="8849306"/>
                <a:ext cx="457792"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900 m</a:t>
                </a:r>
              </a:p>
            </p:txBody>
          </p:sp>
        </p:grpSp>
        <p:grpSp>
          <p:nvGrpSpPr>
            <p:cNvPr id="441" name="Ryhmä 440"/>
            <p:cNvGrpSpPr/>
            <p:nvPr/>
          </p:nvGrpSpPr>
          <p:grpSpPr>
            <a:xfrm>
              <a:off x="4359584" y="6330596"/>
              <a:ext cx="1271251" cy="2961051"/>
              <a:chOff x="4357419" y="6348589"/>
              <a:chExt cx="1271251" cy="2961051"/>
            </a:xfrm>
          </p:grpSpPr>
          <p:grpSp>
            <p:nvGrpSpPr>
              <p:cNvPr id="489" name="Ryhmä 488"/>
              <p:cNvGrpSpPr/>
              <p:nvPr/>
            </p:nvGrpSpPr>
            <p:grpSpPr>
              <a:xfrm>
                <a:off x="4357419" y="6348589"/>
                <a:ext cx="1271251" cy="2961051"/>
                <a:chOff x="4357419" y="6348589"/>
                <a:chExt cx="1271251" cy="2961051"/>
              </a:xfrm>
            </p:grpSpPr>
            <p:grpSp>
              <p:nvGrpSpPr>
                <p:cNvPr id="491" name="Ryhmä 490"/>
                <p:cNvGrpSpPr/>
                <p:nvPr/>
              </p:nvGrpSpPr>
              <p:grpSpPr>
                <a:xfrm>
                  <a:off x="4357419" y="6348589"/>
                  <a:ext cx="1271251" cy="2655502"/>
                  <a:chOff x="3835823" y="6460668"/>
                  <a:chExt cx="1271251" cy="2655502"/>
                </a:xfrm>
              </p:grpSpPr>
              <p:pic>
                <p:nvPicPr>
                  <p:cNvPr id="49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6279" y="8448281"/>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5" name="Kuva 494"/>
                  <p:cNvPicPr>
                    <a:picLocks noChangeAspect="1"/>
                  </p:cNvPicPr>
                  <p:nvPr/>
                </p:nvPicPr>
                <p:blipFill>
                  <a:blip r:embed="rId6">
                    <a:extLst>
                      <a:ext uri="{28A0092B-C50C-407E-A947-70E740481C1C}">
                        <a14:useLocalDpi xmlns:a14="http://schemas.microsoft.com/office/drawing/2010/main" val="0"/>
                      </a:ext>
                    </a:extLst>
                  </a:blip>
                  <a:srcRect/>
                  <a:stretch/>
                </p:blipFill>
                <p:spPr>
                  <a:xfrm>
                    <a:off x="4643065" y="8676300"/>
                    <a:ext cx="462280" cy="406683"/>
                  </a:xfrm>
                  <a:prstGeom prst="rect">
                    <a:avLst/>
                  </a:prstGeom>
                </p:spPr>
              </p:pic>
              <p:pic>
                <p:nvPicPr>
                  <p:cNvPr id="496" name="Kuva 495"/>
                  <p:cNvPicPr>
                    <a:picLocks noChangeAspect="1"/>
                  </p:cNvPicPr>
                  <p:nvPr/>
                </p:nvPicPr>
                <p:blipFill>
                  <a:blip r:embed="rId7">
                    <a:extLst>
                      <a:ext uri="{28A0092B-C50C-407E-A947-70E740481C1C}">
                        <a14:useLocalDpi xmlns:a14="http://schemas.microsoft.com/office/drawing/2010/main" val="0"/>
                      </a:ext>
                    </a:extLst>
                  </a:blip>
                  <a:srcRect/>
                  <a:stretch/>
                </p:blipFill>
                <p:spPr>
                  <a:xfrm>
                    <a:off x="4644795" y="7877948"/>
                    <a:ext cx="462279" cy="406682"/>
                  </a:xfrm>
                  <a:prstGeom prst="rect">
                    <a:avLst/>
                  </a:prstGeom>
                </p:spPr>
              </p:pic>
              <p:pic>
                <p:nvPicPr>
                  <p:cNvPr id="497" name="Kuva 496"/>
                  <p:cNvPicPr>
                    <a:picLocks noChangeAspect="1"/>
                  </p:cNvPicPr>
                  <p:nvPr/>
                </p:nvPicPr>
                <p:blipFill>
                  <a:blip r:embed="rId7">
                    <a:extLst>
                      <a:ext uri="{28A0092B-C50C-407E-A947-70E740481C1C}">
                        <a14:useLocalDpi xmlns:a14="http://schemas.microsoft.com/office/drawing/2010/main" val="0"/>
                      </a:ext>
                    </a:extLst>
                  </a:blip>
                  <a:srcRect/>
                  <a:stretch/>
                </p:blipFill>
                <p:spPr>
                  <a:xfrm>
                    <a:off x="4643066" y="6605974"/>
                    <a:ext cx="462280" cy="406683"/>
                  </a:xfrm>
                  <a:prstGeom prst="rect">
                    <a:avLst/>
                  </a:prstGeom>
                </p:spPr>
              </p:pic>
              <p:cxnSp>
                <p:nvCxnSpPr>
                  <p:cNvPr id="498" name="Suora yhdysviiva 497"/>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9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3210" y="7725745"/>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9388" y="878521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3"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8610" y="905659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04" name="Suora yhdysviiva 503"/>
                  <p:cNvCxnSpPr>
                    <a:stCxn id="496" idx="2"/>
                    <a:endCxn id="502" idx="2"/>
                  </p:cNvCxnSpPr>
                  <p:nvPr/>
                </p:nvCxnSpPr>
                <p:spPr>
                  <a:xfrm rot="10800000" flipV="1">
                    <a:off x="4020797" y="8284633"/>
                    <a:ext cx="855138" cy="560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5" name="Suora yhdysviiva 504"/>
                  <p:cNvCxnSpPr>
                    <a:stCxn id="500" idx="2"/>
                    <a:endCxn id="497"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uora yhdysviiva 505"/>
                  <p:cNvCxnSpPr>
                    <a:endCxn id="501"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7" name="Suora yhdysviiva 506"/>
                  <p:cNvCxnSpPr>
                    <a:stCxn id="495" idx="2"/>
                    <a:endCxn id="503" idx="2"/>
                  </p:cNvCxnSpPr>
                  <p:nvPr/>
                </p:nvCxnSpPr>
                <p:spPr>
                  <a:xfrm rot="10800000" flipV="1">
                    <a:off x="4020019" y="9082985"/>
                    <a:ext cx="854186" cy="331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08" name="Kuva 507"/>
                  <p:cNvPicPr>
                    <a:picLocks noChangeAspect="1"/>
                  </p:cNvPicPr>
                  <p:nvPr/>
                </p:nvPicPr>
                <p:blipFill>
                  <a:blip r:embed="rId10">
                    <a:extLst>
                      <a:ext uri="{28A0092B-C50C-407E-A947-70E740481C1C}">
                        <a14:useLocalDpi xmlns:a14="http://schemas.microsoft.com/office/drawing/2010/main" val="0"/>
                      </a:ext>
                    </a:extLst>
                  </a:blip>
                  <a:srcRect/>
                  <a:stretch/>
                </p:blipFill>
                <p:spPr>
                  <a:xfrm>
                    <a:off x="4639771" y="7027912"/>
                    <a:ext cx="464400" cy="129053"/>
                  </a:xfrm>
                  <a:prstGeom prst="rect">
                    <a:avLst/>
                  </a:prstGeom>
                </p:spPr>
              </p:pic>
              <p:pic>
                <p:nvPicPr>
                  <p:cNvPr id="509" name="Kuva 508"/>
                  <p:cNvPicPr>
                    <a:picLocks noChangeAspect="1"/>
                  </p:cNvPicPr>
                  <p:nvPr/>
                </p:nvPicPr>
                <p:blipFill>
                  <a:blip r:embed="rId10">
                    <a:extLst>
                      <a:ext uri="{28A0092B-C50C-407E-A947-70E740481C1C}">
                        <a14:useLocalDpi xmlns:a14="http://schemas.microsoft.com/office/drawing/2010/main" val="0"/>
                      </a:ext>
                    </a:extLst>
                  </a:blip>
                  <a:srcRect/>
                  <a:stretch/>
                </p:blipFill>
                <p:spPr>
                  <a:xfrm>
                    <a:off x="4641501" y="8299446"/>
                    <a:ext cx="464400" cy="129053"/>
                  </a:xfrm>
                  <a:prstGeom prst="rect">
                    <a:avLst/>
                  </a:prstGeom>
                </p:spPr>
              </p:pic>
              <p:pic>
                <p:nvPicPr>
                  <p:cNvPr id="51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5981" y="8274485"/>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1" name="Suora yhdysviiva 510"/>
                  <p:cNvCxnSpPr>
                    <a:endCxn id="510" idx="2"/>
                  </p:cNvCxnSpPr>
                  <p:nvPr/>
                </p:nvCxnSpPr>
                <p:spPr>
                  <a:xfrm flipH="1" flipV="1">
                    <a:off x="4017390" y="8334057"/>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12"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92" name="Kuva 491"/>
                <p:cNvPicPr>
                  <a:picLocks noChangeAspect="1"/>
                </p:cNvPicPr>
                <p:nvPr/>
              </p:nvPicPr>
              <p:blipFill>
                <a:blip r:embed="rId11">
                  <a:extLst>
                    <a:ext uri="{28A0092B-C50C-407E-A947-70E740481C1C}">
                      <a14:useLocalDpi xmlns:a14="http://schemas.microsoft.com/office/drawing/2010/main" val="0"/>
                    </a:ext>
                  </a:extLst>
                </a:blip>
                <a:srcRect/>
                <a:stretch/>
              </p:blipFill>
              <p:spPr>
                <a:xfrm>
                  <a:off x="5238284" y="8980109"/>
                  <a:ext cx="328798" cy="329531"/>
                </a:xfrm>
                <a:prstGeom prst="rect">
                  <a:avLst/>
                </a:prstGeom>
              </p:spPr>
            </p:pic>
          </p:grpSp>
          <p:pic>
            <p:nvPicPr>
              <p:cNvPr id="490" name="Kuva 489"/>
              <p:cNvPicPr>
                <a:picLocks noChangeAspect="1"/>
              </p:cNvPicPr>
              <p:nvPr/>
            </p:nvPicPr>
            <p:blipFill>
              <a:blip r:embed="rId12">
                <a:extLst>
                  <a:ext uri="{28A0092B-C50C-407E-A947-70E740481C1C}">
                    <a14:useLocalDpi xmlns:a14="http://schemas.microsoft.com/office/drawing/2010/main" val="0"/>
                  </a:ext>
                </a:extLst>
              </a:blip>
              <a:srcRect/>
              <a:stretch/>
            </p:blipFill>
            <p:spPr>
              <a:xfrm>
                <a:off x="4739067" y="8046958"/>
                <a:ext cx="328798" cy="329531"/>
              </a:xfrm>
              <a:prstGeom prst="rect">
                <a:avLst/>
              </a:prstGeom>
            </p:spPr>
          </p:pic>
        </p:grpSp>
        <p:pic>
          <p:nvPicPr>
            <p:cNvPr id="442" name="Kuva 441"/>
            <p:cNvPicPr>
              <a:picLocks noChangeAspect="1"/>
            </p:cNvPicPr>
            <p:nvPr/>
          </p:nvPicPr>
          <p:blipFill>
            <a:blip r:embed="rId13">
              <a:extLst>
                <a:ext uri="{28A0092B-C50C-407E-A947-70E740481C1C}">
                  <a14:useLocalDpi xmlns:a14="http://schemas.microsoft.com/office/drawing/2010/main" val="0"/>
                </a:ext>
              </a:extLst>
            </a:blip>
            <a:srcRect/>
            <a:stretch/>
          </p:blipFill>
          <p:spPr>
            <a:xfrm>
              <a:off x="5239397" y="7045273"/>
              <a:ext cx="328363" cy="329095"/>
            </a:xfrm>
            <a:prstGeom prst="rect">
              <a:avLst/>
            </a:prstGeom>
          </p:spPr>
        </p:pic>
        <p:grpSp>
          <p:nvGrpSpPr>
            <p:cNvPr id="443" name="Ryhmä 442"/>
            <p:cNvGrpSpPr/>
            <p:nvPr/>
          </p:nvGrpSpPr>
          <p:grpSpPr>
            <a:xfrm>
              <a:off x="2458448" y="6330596"/>
              <a:ext cx="1274789" cy="2961051"/>
              <a:chOff x="2458448" y="6330596"/>
              <a:chExt cx="1274789" cy="2961051"/>
            </a:xfrm>
          </p:grpSpPr>
          <p:grpSp>
            <p:nvGrpSpPr>
              <p:cNvPr id="460" name="Ryhmä 459"/>
              <p:cNvGrpSpPr/>
              <p:nvPr/>
            </p:nvGrpSpPr>
            <p:grpSpPr>
              <a:xfrm>
                <a:off x="2458448" y="6330596"/>
                <a:ext cx="1274789" cy="2961051"/>
                <a:chOff x="6658530" y="6243783"/>
                <a:chExt cx="1274789" cy="2961051"/>
              </a:xfrm>
            </p:grpSpPr>
            <p:grpSp>
              <p:nvGrpSpPr>
                <p:cNvPr id="462" name="Ryhmä 461"/>
                <p:cNvGrpSpPr/>
                <p:nvPr/>
              </p:nvGrpSpPr>
              <p:grpSpPr>
                <a:xfrm flipH="1">
                  <a:off x="6658530" y="6243783"/>
                  <a:ext cx="1274789" cy="2961051"/>
                  <a:chOff x="4353881" y="6348589"/>
                  <a:chExt cx="1274789" cy="2961051"/>
                </a:xfrm>
              </p:grpSpPr>
              <p:grpSp>
                <p:nvGrpSpPr>
                  <p:cNvPr id="464" name="Ryhmä 463"/>
                  <p:cNvGrpSpPr/>
                  <p:nvPr/>
                </p:nvGrpSpPr>
                <p:grpSpPr>
                  <a:xfrm>
                    <a:off x="4353881" y="6348589"/>
                    <a:ext cx="1274789" cy="2961051"/>
                    <a:chOff x="4353881" y="6348589"/>
                    <a:chExt cx="1274789" cy="2961051"/>
                  </a:xfrm>
                </p:grpSpPr>
                <p:grpSp>
                  <p:nvGrpSpPr>
                    <p:cNvPr id="466" name="Ryhmä 465"/>
                    <p:cNvGrpSpPr/>
                    <p:nvPr/>
                  </p:nvGrpSpPr>
                  <p:grpSpPr>
                    <a:xfrm>
                      <a:off x="4353881" y="6348589"/>
                      <a:ext cx="1274789" cy="2655501"/>
                      <a:chOff x="3832285" y="6460668"/>
                      <a:chExt cx="1274789" cy="2655501"/>
                    </a:xfrm>
                  </p:grpSpPr>
                  <p:pic>
                    <p:nvPicPr>
                      <p:cNvPr id="46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6279" y="8448281"/>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0" name="Kuva 469"/>
                      <p:cNvPicPr>
                        <a:picLocks noChangeAspect="1"/>
                      </p:cNvPicPr>
                      <p:nvPr/>
                    </p:nvPicPr>
                    <p:blipFill>
                      <a:blip r:embed="rId6">
                        <a:extLst>
                          <a:ext uri="{28A0092B-C50C-407E-A947-70E740481C1C}">
                            <a14:useLocalDpi xmlns:a14="http://schemas.microsoft.com/office/drawing/2010/main" val="0"/>
                          </a:ext>
                        </a:extLst>
                      </a:blip>
                      <a:srcRect/>
                      <a:stretch/>
                    </p:blipFill>
                    <p:spPr>
                      <a:xfrm flipH="1">
                        <a:off x="4643064" y="8676300"/>
                        <a:ext cx="462280" cy="406683"/>
                      </a:xfrm>
                      <a:prstGeom prst="rect">
                        <a:avLst/>
                      </a:prstGeom>
                    </p:spPr>
                  </p:pic>
                  <p:pic>
                    <p:nvPicPr>
                      <p:cNvPr id="471" name="Kuva 470"/>
                      <p:cNvPicPr>
                        <a:picLocks noChangeAspect="1"/>
                      </p:cNvPicPr>
                      <p:nvPr/>
                    </p:nvPicPr>
                    <p:blipFill>
                      <a:blip r:embed="rId7">
                        <a:extLst>
                          <a:ext uri="{28A0092B-C50C-407E-A947-70E740481C1C}">
                            <a14:useLocalDpi xmlns:a14="http://schemas.microsoft.com/office/drawing/2010/main" val="0"/>
                          </a:ext>
                        </a:extLst>
                      </a:blip>
                      <a:srcRect/>
                      <a:stretch/>
                    </p:blipFill>
                    <p:spPr>
                      <a:xfrm>
                        <a:off x="4644795" y="7877948"/>
                        <a:ext cx="462279" cy="406682"/>
                      </a:xfrm>
                      <a:prstGeom prst="rect">
                        <a:avLst/>
                      </a:prstGeom>
                    </p:spPr>
                  </p:pic>
                  <p:pic>
                    <p:nvPicPr>
                      <p:cNvPr id="472" name="Kuva 471"/>
                      <p:cNvPicPr>
                        <a:picLocks noChangeAspect="1"/>
                      </p:cNvPicPr>
                      <p:nvPr/>
                    </p:nvPicPr>
                    <p:blipFill>
                      <a:blip r:embed="rId7">
                        <a:extLst>
                          <a:ext uri="{28A0092B-C50C-407E-A947-70E740481C1C}">
                            <a14:useLocalDpi xmlns:a14="http://schemas.microsoft.com/office/drawing/2010/main" val="0"/>
                          </a:ext>
                        </a:extLst>
                      </a:blip>
                      <a:srcRect/>
                      <a:stretch/>
                    </p:blipFill>
                    <p:spPr>
                      <a:xfrm>
                        <a:off x="4643065" y="6605974"/>
                        <a:ext cx="462280" cy="406683"/>
                      </a:xfrm>
                      <a:prstGeom prst="rect">
                        <a:avLst/>
                      </a:prstGeom>
                    </p:spPr>
                  </p:pic>
                  <p:cxnSp>
                    <p:nvCxnSpPr>
                      <p:cNvPr id="473" name="Suora yhdysviiva 472"/>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7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3210" y="7725745"/>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6"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9388" y="878521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8"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8610" y="905659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9" name="Suora yhdysviiva 478"/>
                      <p:cNvCxnSpPr>
                        <a:stCxn id="471" idx="2"/>
                        <a:endCxn id="477" idx="2"/>
                      </p:cNvCxnSpPr>
                      <p:nvPr/>
                    </p:nvCxnSpPr>
                    <p:spPr>
                      <a:xfrm rot="10800000" flipV="1">
                        <a:off x="4020797" y="8284633"/>
                        <a:ext cx="855138" cy="560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Suora yhdysviiva 479"/>
                      <p:cNvCxnSpPr>
                        <a:stCxn id="475" idx="2"/>
                        <a:endCxn id="472"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1" name="Suora yhdysviiva 480"/>
                      <p:cNvCxnSpPr>
                        <a:endCxn id="476"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2" name="Suora yhdysviiva 481"/>
                      <p:cNvCxnSpPr>
                        <a:stCxn id="470" idx="2"/>
                        <a:endCxn id="478" idx="2"/>
                      </p:cNvCxnSpPr>
                      <p:nvPr/>
                    </p:nvCxnSpPr>
                    <p:spPr>
                      <a:xfrm flipH="1">
                        <a:off x="4020019" y="9082983"/>
                        <a:ext cx="854185" cy="3318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483" name="Kuva 482"/>
                      <p:cNvPicPr>
                        <a:picLocks noChangeAspect="1"/>
                      </p:cNvPicPr>
                      <p:nvPr/>
                    </p:nvPicPr>
                    <p:blipFill>
                      <a:blip r:embed="rId10">
                        <a:extLst>
                          <a:ext uri="{28A0092B-C50C-407E-A947-70E740481C1C}">
                            <a14:useLocalDpi xmlns:a14="http://schemas.microsoft.com/office/drawing/2010/main" val="0"/>
                          </a:ext>
                        </a:extLst>
                      </a:blip>
                      <a:srcRect/>
                      <a:stretch/>
                    </p:blipFill>
                    <p:spPr>
                      <a:xfrm flipH="1">
                        <a:off x="4639771" y="7027912"/>
                        <a:ext cx="464400" cy="129053"/>
                      </a:xfrm>
                      <a:prstGeom prst="rect">
                        <a:avLst/>
                      </a:prstGeom>
                    </p:spPr>
                  </p:pic>
                  <p:pic>
                    <p:nvPicPr>
                      <p:cNvPr id="484" name="Kuva 483"/>
                      <p:cNvPicPr>
                        <a:picLocks noChangeAspect="1"/>
                      </p:cNvPicPr>
                      <p:nvPr/>
                    </p:nvPicPr>
                    <p:blipFill>
                      <a:blip r:embed="rId10">
                        <a:extLst>
                          <a:ext uri="{28A0092B-C50C-407E-A947-70E740481C1C}">
                            <a14:useLocalDpi xmlns:a14="http://schemas.microsoft.com/office/drawing/2010/main" val="0"/>
                          </a:ext>
                        </a:extLst>
                      </a:blip>
                      <a:srcRect/>
                      <a:stretch/>
                    </p:blipFill>
                    <p:spPr>
                      <a:xfrm flipH="1">
                        <a:off x="4641501" y="8299446"/>
                        <a:ext cx="464400" cy="129053"/>
                      </a:xfrm>
                      <a:prstGeom prst="rect">
                        <a:avLst/>
                      </a:prstGeom>
                    </p:spPr>
                  </p:pic>
                  <p:pic>
                    <p:nvPicPr>
                      <p:cNvPr id="48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75981" y="8274485"/>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86" name="Suora yhdysviiva 485"/>
                      <p:cNvCxnSpPr>
                        <a:endCxn id="485" idx="2"/>
                      </p:cNvCxnSpPr>
                      <p:nvPr/>
                    </p:nvCxnSpPr>
                    <p:spPr>
                      <a:xfrm flipH="1" flipV="1">
                        <a:off x="4017390" y="8334057"/>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487"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2285" y="6650550"/>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67" name="Kuva 466"/>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5238283" y="8980109"/>
                      <a:ext cx="328798" cy="329531"/>
                    </a:xfrm>
                    <a:prstGeom prst="rect">
                      <a:avLst/>
                    </a:prstGeom>
                  </p:spPr>
                </p:pic>
              </p:grpSp>
              <p:pic>
                <p:nvPicPr>
                  <p:cNvPr id="465" name="Kuva 464"/>
                  <p:cNvPicPr>
                    <a:picLocks noChangeAspect="1"/>
                  </p:cNvPicPr>
                  <p:nvPr/>
                </p:nvPicPr>
                <p:blipFill>
                  <a:blip r:embed="rId12">
                    <a:extLst>
                      <a:ext uri="{28A0092B-C50C-407E-A947-70E740481C1C}">
                        <a14:useLocalDpi xmlns:a14="http://schemas.microsoft.com/office/drawing/2010/main" val="0"/>
                      </a:ext>
                    </a:extLst>
                  </a:blip>
                  <a:srcRect/>
                  <a:stretch/>
                </p:blipFill>
                <p:spPr>
                  <a:xfrm flipH="1">
                    <a:off x="4739066" y="8046958"/>
                    <a:ext cx="328798" cy="329531"/>
                  </a:xfrm>
                  <a:prstGeom prst="rect">
                    <a:avLst/>
                  </a:prstGeom>
                </p:spPr>
              </p:pic>
            </p:grpSp>
            <p:pic>
              <p:nvPicPr>
                <p:cNvPr id="463" name="Kuva 462"/>
                <p:cNvPicPr>
                  <a:picLocks noChangeAspect="1"/>
                </p:cNvPicPr>
                <p:nvPr/>
              </p:nvPicPr>
              <p:blipFill>
                <a:blip r:embed="rId5">
                  <a:extLst>
                    <a:ext uri="{28A0092B-C50C-407E-A947-70E740481C1C}">
                      <a14:useLocalDpi xmlns:a14="http://schemas.microsoft.com/office/drawing/2010/main" val="0"/>
                    </a:ext>
                  </a:extLst>
                </a:blip>
                <a:srcRect/>
                <a:stretch/>
              </p:blipFill>
              <p:spPr>
                <a:xfrm>
                  <a:off x="7211546" y="7192280"/>
                  <a:ext cx="330464" cy="331200"/>
                </a:xfrm>
                <a:prstGeom prst="rect">
                  <a:avLst/>
                </a:prstGeom>
              </p:spPr>
            </p:pic>
          </p:grpSp>
          <p:pic>
            <p:nvPicPr>
              <p:cNvPr id="461" name="Kuva 460"/>
              <p:cNvPicPr>
                <a:picLocks noChangeAspect="1"/>
              </p:cNvPicPr>
              <p:nvPr/>
            </p:nvPicPr>
            <p:blipFill>
              <a:blip r:embed="rId13">
                <a:extLst>
                  <a:ext uri="{28A0092B-C50C-407E-A947-70E740481C1C}">
                    <a14:useLocalDpi xmlns:a14="http://schemas.microsoft.com/office/drawing/2010/main" val="0"/>
                  </a:ext>
                </a:extLst>
              </a:blip>
              <a:srcRect/>
              <a:stretch/>
            </p:blipFill>
            <p:spPr>
              <a:xfrm>
                <a:off x="2520254" y="7044663"/>
                <a:ext cx="328363" cy="329095"/>
              </a:xfrm>
              <a:prstGeom prst="rect">
                <a:avLst/>
              </a:prstGeom>
            </p:spPr>
          </p:pic>
        </p:grpSp>
        <p:grpSp>
          <p:nvGrpSpPr>
            <p:cNvPr id="444" name="Ryhmä 443"/>
            <p:cNvGrpSpPr/>
            <p:nvPr/>
          </p:nvGrpSpPr>
          <p:grpSpPr>
            <a:xfrm>
              <a:off x="3017586" y="6064036"/>
              <a:ext cx="429651" cy="645152"/>
              <a:chOff x="2999724" y="6016266"/>
              <a:chExt cx="429651" cy="645152"/>
            </a:xfrm>
          </p:grpSpPr>
          <p:grpSp>
            <p:nvGrpSpPr>
              <p:cNvPr id="456" name="Ryhmä 455"/>
              <p:cNvGrpSpPr/>
              <p:nvPr/>
            </p:nvGrpSpPr>
            <p:grpSpPr>
              <a:xfrm rot="10800000">
                <a:off x="3164961" y="6347466"/>
                <a:ext cx="264414" cy="313952"/>
                <a:chOff x="4515330" y="5018592"/>
                <a:chExt cx="265002" cy="310485"/>
              </a:xfrm>
            </p:grpSpPr>
            <p:cxnSp>
              <p:nvCxnSpPr>
                <p:cNvPr id="458" name="Suora yhdysviiva 457"/>
                <p:cNvCxnSpPr>
                  <a:stCxn id="459" idx="2"/>
                  <a:endCxn id="457" idx="0"/>
                </p:cNvCxnSpPr>
                <p:nvPr/>
              </p:nvCxnSpPr>
              <p:spPr>
                <a:xfrm>
                  <a:off x="4556739" y="5078164"/>
                  <a:ext cx="223593" cy="25091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45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57" name="Kuva 456"/>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2999724" y="6016266"/>
                <a:ext cx="330464" cy="331200"/>
              </a:xfrm>
              <a:prstGeom prst="rect">
                <a:avLst/>
              </a:prstGeom>
            </p:spPr>
          </p:pic>
        </p:grpSp>
        <p:grpSp>
          <p:nvGrpSpPr>
            <p:cNvPr id="445" name="Ryhmä 444"/>
            <p:cNvGrpSpPr/>
            <p:nvPr/>
          </p:nvGrpSpPr>
          <p:grpSpPr>
            <a:xfrm>
              <a:off x="1858756" y="6066644"/>
              <a:ext cx="580962" cy="645151"/>
              <a:chOff x="2848408" y="6016267"/>
              <a:chExt cx="580962" cy="645151"/>
            </a:xfrm>
          </p:grpSpPr>
          <p:grpSp>
            <p:nvGrpSpPr>
              <p:cNvPr id="452" name="Ryhmä 451"/>
              <p:cNvGrpSpPr/>
              <p:nvPr/>
            </p:nvGrpSpPr>
            <p:grpSpPr>
              <a:xfrm rot="10800000">
                <a:off x="3013634" y="6347467"/>
                <a:ext cx="415736" cy="313951"/>
                <a:chOff x="4515330" y="5018592"/>
                <a:chExt cx="416660" cy="310484"/>
              </a:xfrm>
            </p:grpSpPr>
            <p:cxnSp>
              <p:nvCxnSpPr>
                <p:cNvPr id="454" name="Suora yhdysviiva 453"/>
                <p:cNvCxnSpPr>
                  <a:stCxn id="455" idx="2"/>
                  <a:endCxn id="453" idx="0"/>
                </p:cNvCxnSpPr>
                <p:nvPr/>
              </p:nvCxnSpPr>
              <p:spPr>
                <a:xfrm rot="10800000" flipH="1" flipV="1">
                  <a:off x="4556739" y="5078164"/>
                  <a:ext cx="375251" cy="25091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455"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53" name="Kuva 452"/>
              <p:cNvPicPr>
                <a:picLocks noChangeAspect="1"/>
              </p:cNvPicPr>
              <p:nvPr/>
            </p:nvPicPr>
            <p:blipFill>
              <a:blip r:embed="rId14">
                <a:extLst>
                  <a:ext uri="{28A0092B-C50C-407E-A947-70E740481C1C}">
                    <a14:useLocalDpi xmlns:a14="http://schemas.microsoft.com/office/drawing/2010/main" val="0"/>
                  </a:ext>
                </a:extLst>
              </a:blip>
              <a:srcRect/>
              <a:stretch/>
            </p:blipFill>
            <p:spPr>
              <a:xfrm rot="10800000">
                <a:off x="2848408" y="6016267"/>
                <a:ext cx="330464" cy="331200"/>
              </a:xfrm>
              <a:prstGeom prst="rect">
                <a:avLst/>
              </a:prstGeom>
            </p:spPr>
          </p:pic>
        </p:grpSp>
        <p:grpSp>
          <p:nvGrpSpPr>
            <p:cNvPr id="446" name="Ryhmä 445"/>
            <p:cNvGrpSpPr/>
            <p:nvPr/>
          </p:nvGrpSpPr>
          <p:grpSpPr>
            <a:xfrm rot="10800000">
              <a:off x="486095" y="6327791"/>
              <a:ext cx="687338" cy="384179"/>
              <a:chOff x="3896157" y="6399317"/>
              <a:chExt cx="750984" cy="419754"/>
            </a:xfrm>
          </p:grpSpPr>
          <p:cxnSp>
            <p:nvCxnSpPr>
              <p:cNvPr id="447" name="Suora yhdysviiva 446"/>
              <p:cNvCxnSpPr/>
              <p:nvPr/>
            </p:nvCxnSpPr>
            <p:spPr>
              <a:xfrm flipV="1">
                <a:off x="3968157" y="6462163"/>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uora yhdysviiva 447"/>
              <p:cNvCxnSpPr/>
              <p:nvPr/>
            </p:nvCxnSpPr>
            <p:spPr>
              <a:xfrm rot="10800000">
                <a:off x="3896157" y="64646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9" name="Tekstiruutu 448"/>
              <p:cNvSpPr txBox="1"/>
              <p:nvPr/>
            </p:nvSpPr>
            <p:spPr>
              <a:xfrm>
                <a:off x="4056119" y="6399317"/>
                <a:ext cx="591022"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450" name="Suora yhdysviiva 449"/>
              <p:cNvCxnSpPr/>
              <p:nvPr/>
            </p:nvCxnSpPr>
            <p:spPr>
              <a:xfrm rot="10800000">
                <a:off x="3896535" y="67441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1" name="Tekstiruutu 450"/>
              <p:cNvSpPr txBox="1"/>
              <p:nvPr/>
            </p:nvSpPr>
            <p:spPr>
              <a:xfrm>
                <a:off x="4064007" y="6665183"/>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pic>
        <p:nvPicPr>
          <p:cNvPr id="621"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2401206" y="4554180"/>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flipH="1">
            <a:off x="2745796" y="4554180"/>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 name="Ryhmä 29"/>
          <p:cNvGrpSpPr/>
          <p:nvPr/>
        </p:nvGrpSpPr>
        <p:grpSpPr>
          <a:xfrm rot="10800000">
            <a:off x="3570233" y="5809483"/>
            <a:ext cx="672190" cy="553184"/>
            <a:chOff x="3367590" y="5291511"/>
            <a:chExt cx="672190" cy="553184"/>
          </a:xfrm>
        </p:grpSpPr>
        <p:pic>
          <p:nvPicPr>
            <p:cNvPr id="623"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3367590" y="5291511"/>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 name="Kuva 1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rot="10800000" flipH="1">
              <a:off x="3712180" y="5291511"/>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Box 3">
            <a:extLst>
              <a:ext uri="{FF2B5EF4-FFF2-40B4-BE49-F238E27FC236}">
                <a16:creationId xmlns:a16="http://schemas.microsoft.com/office/drawing/2014/main" id="{0E25C6CE-D3B5-73CA-091A-64CE14C4C730}"/>
              </a:ext>
            </a:extLst>
          </p:cNvPr>
          <p:cNvSpPr txBox="1">
            <a:spLocks noChangeArrowheads="1"/>
          </p:cNvSpPr>
          <p:nvPr/>
        </p:nvSpPr>
        <p:spPr bwMode="auto">
          <a:xfrm>
            <a:off x="477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Liikenteen pysäyttäminen</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Moottoritie, 120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60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a:stretch>
        </a:blipFill>
        <a:effectLst/>
      </p:bgPr>
    </p:bg>
    <p:spTree>
      <p:nvGrpSpPr>
        <p:cNvPr id="1" name=""/>
        <p:cNvGrpSpPr/>
        <p:nvPr/>
      </p:nvGrpSpPr>
      <p:grpSpPr>
        <a:xfrm>
          <a:off x="0" y="0"/>
          <a:ext cx="0" cy="0"/>
          <a:chOff x="0" y="0"/>
          <a:chExt cx="0" cy="0"/>
        </a:xfrm>
      </p:grpSpPr>
      <p:grpSp>
        <p:nvGrpSpPr>
          <p:cNvPr id="6" name="Ryhmä 5"/>
          <p:cNvGrpSpPr/>
          <p:nvPr/>
        </p:nvGrpSpPr>
        <p:grpSpPr>
          <a:xfrm>
            <a:off x="347412" y="5809005"/>
            <a:ext cx="5856803" cy="3251489"/>
            <a:chOff x="347412" y="5809005"/>
            <a:chExt cx="5856803" cy="3251489"/>
          </a:xfrm>
        </p:grpSpPr>
        <p:grpSp>
          <p:nvGrpSpPr>
            <p:cNvPr id="5" name="Ryhmä 4"/>
            <p:cNvGrpSpPr/>
            <p:nvPr/>
          </p:nvGrpSpPr>
          <p:grpSpPr>
            <a:xfrm flipH="1">
              <a:off x="2326640" y="6446196"/>
              <a:ext cx="1269523" cy="2614298"/>
              <a:chOff x="10335049" y="6281430"/>
              <a:chExt cx="1269523" cy="2614298"/>
            </a:xfrm>
          </p:grpSpPr>
          <p:pic>
            <p:nvPicPr>
              <p:cNvPr id="195" name="Kuva 194"/>
              <p:cNvPicPr>
                <a:picLocks noChangeAspect="1"/>
              </p:cNvPicPr>
              <p:nvPr/>
            </p:nvPicPr>
            <p:blipFill>
              <a:blip r:embed="rId3">
                <a:extLst>
                  <a:ext uri="{28A0092B-C50C-407E-A947-70E740481C1C}">
                    <a14:useLocalDpi xmlns:a14="http://schemas.microsoft.com/office/drawing/2010/main" val="0"/>
                  </a:ext>
                </a:extLst>
              </a:blip>
              <a:srcRect/>
              <a:stretch/>
            </p:blipFill>
            <p:spPr>
              <a:xfrm flipH="1">
                <a:off x="10707175" y="7084166"/>
                <a:ext cx="328363" cy="329095"/>
              </a:xfrm>
              <a:prstGeom prst="rect">
                <a:avLst/>
              </a:prstGeom>
            </p:spPr>
          </p:pic>
          <p:grpSp>
            <p:nvGrpSpPr>
              <p:cNvPr id="200" name="Ryhmä 199"/>
              <p:cNvGrpSpPr/>
              <p:nvPr/>
            </p:nvGrpSpPr>
            <p:grpSpPr>
              <a:xfrm>
                <a:off x="10335049" y="6281430"/>
                <a:ext cx="1269523" cy="2614298"/>
                <a:chOff x="4357419" y="6493895"/>
                <a:chExt cx="1269523" cy="2614298"/>
              </a:xfrm>
            </p:grpSpPr>
            <p:pic>
              <p:nvPicPr>
                <p:cNvPr id="219" name="Kuva 218"/>
                <p:cNvPicPr>
                  <a:picLocks noChangeAspect="1"/>
                </p:cNvPicPr>
                <p:nvPr/>
              </p:nvPicPr>
              <p:blipFill>
                <a:blip r:embed="rId4">
                  <a:extLst>
                    <a:ext uri="{28A0092B-C50C-407E-A947-70E740481C1C}">
                      <a14:useLocalDpi xmlns:a14="http://schemas.microsoft.com/office/drawing/2010/main" val="0"/>
                    </a:ext>
                  </a:extLst>
                </a:blip>
                <a:srcRect/>
                <a:stretch/>
              </p:blipFill>
              <p:spPr>
                <a:xfrm flipH="1">
                  <a:off x="5231429" y="8778662"/>
                  <a:ext cx="328798" cy="329531"/>
                </a:xfrm>
                <a:prstGeom prst="rect">
                  <a:avLst/>
                </a:prstGeom>
              </p:spPr>
            </p:pic>
            <p:grpSp>
              <p:nvGrpSpPr>
                <p:cNvPr id="220" name="Ryhmä 219"/>
                <p:cNvGrpSpPr/>
                <p:nvPr/>
              </p:nvGrpSpPr>
              <p:grpSpPr>
                <a:xfrm>
                  <a:off x="4357419" y="6493895"/>
                  <a:ext cx="1269523" cy="2249177"/>
                  <a:chOff x="3835823" y="6605974"/>
                  <a:chExt cx="1269523" cy="2249177"/>
                </a:xfrm>
              </p:grpSpPr>
              <p:cxnSp>
                <p:nvCxnSpPr>
                  <p:cNvPr id="221" name="Suora yhdysviiva 220"/>
                  <p:cNvCxnSpPr>
                    <a:stCxn id="222" idx="2"/>
                    <a:endCxn id="234" idx="2"/>
                  </p:cNvCxnSpPr>
                  <p:nvPr/>
                </p:nvCxnSpPr>
                <p:spPr>
                  <a:xfrm flipH="1" flipV="1">
                    <a:off x="4024248" y="8609046"/>
                    <a:ext cx="846540" cy="24610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22" name="Kuva 221"/>
                  <p:cNvPicPr>
                    <a:picLocks noChangeAspect="1"/>
                  </p:cNvPicPr>
                  <p:nvPr/>
                </p:nvPicPr>
                <p:blipFill>
                  <a:blip r:embed="rId5">
                    <a:extLst>
                      <a:ext uri="{28A0092B-C50C-407E-A947-70E740481C1C}">
                        <a14:useLocalDpi xmlns:a14="http://schemas.microsoft.com/office/drawing/2010/main" val="0"/>
                      </a:ext>
                    </a:extLst>
                  </a:blip>
                  <a:srcRect/>
                  <a:stretch/>
                </p:blipFill>
                <p:spPr>
                  <a:xfrm flipH="1">
                    <a:off x="4639649" y="8448468"/>
                    <a:ext cx="462280" cy="406683"/>
                  </a:xfrm>
                  <a:prstGeom prst="rect">
                    <a:avLst/>
                  </a:prstGeom>
                </p:spPr>
              </p:pic>
              <p:pic>
                <p:nvPicPr>
                  <p:cNvPr id="225"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7026" y="79354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 name="Kuva 225"/>
                  <p:cNvPicPr>
                    <a:picLocks noChangeAspect="1"/>
                  </p:cNvPicPr>
                  <p:nvPr/>
                </p:nvPicPr>
                <p:blipFill>
                  <a:blip r:embed="rId7">
                    <a:extLst>
                      <a:ext uri="{28A0092B-C50C-407E-A947-70E740481C1C}">
                        <a14:useLocalDpi xmlns:a14="http://schemas.microsoft.com/office/drawing/2010/main" val="0"/>
                      </a:ext>
                    </a:extLst>
                  </a:blip>
                  <a:srcRect/>
                  <a:stretch/>
                </p:blipFill>
                <p:spPr>
                  <a:xfrm flipH="1">
                    <a:off x="4636190" y="8143321"/>
                    <a:ext cx="466370" cy="129600"/>
                  </a:xfrm>
                  <a:prstGeom prst="rect">
                    <a:avLst/>
                  </a:prstGeom>
                </p:spPr>
              </p:pic>
              <p:pic>
                <p:nvPicPr>
                  <p:cNvPr id="227" name="Kuva 226"/>
                  <p:cNvPicPr>
                    <a:picLocks noChangeAspect="1"/>
                  </p:cNvPicPr>
                  <p:nvPr/>
                </p:nvPicPr>
                <p:blipFill>
                  <a:blip r:embed="rId8">
                    <a:extLst>
                      <a:ext uri="{28A0092B-C50C-407E-A947-70E740481C1C}">
                        <a14:useLocalDpi xmlns:a14="http://schemas.microsoft.com/office/drawing/2010/main" val="0"/>
                      </a:ext>
                    </a:extLst>
                  </a:blip>
                  <a:srcRect/>
                  <a:stretch/>
                </p:blipFill>
                <p:spPr>
                  <a:xfrm>
                    <a:off x="4641357" y="7593802"/>
                    <a:ext cx="462279" cy="406682"/>
                  </a:xfrm>
                  <a:prstGeom prst="rect">
                    <a:avLst/>
                  </a:prstGeom>
                </p:spPr>
              </p:pic>
              <p:pic>
                <p:nvPicPr>
                  <p:cNvPr id="228" name="Kuva 227"/>
                  <p:cNvPicPr>
                    <a:picLocks noChangeAspect="1"/>
                  </p:cNvPicPr>
                  <p:nvPr/>
                </p:nvPicPr>
                <p:blipFill>
                  <a:blip r:embed="rId8">
                    <a:extLst>
                      <a:ext uri="{28A0092B-C50C-407E-A947-70E740481C1C}">
                        <a14:useLocalDpi xmlns:a14="http://schemas.microsoft.com/office/drawing/2010/main" val="0"/>
                      </a:ext>
                    </a:extLst>
                  </a:blip>
                  <a:srcRect/>
                  <a:stretch/>
                </p:blipFill>
                <p:spPr>
                  <a:xfrm>
                    <a:off x="4643066" y="6605974"/>
                    <a:ext cx="462280" cy="406683"/>
                  </a:xfrm>
                  <a:prstGeom prst="rect">
                    <a:avLst/>
                  </a:prstGeom>
                </p:spPr>
              </p:pic>
              <p:cxnSp>
                <p:nvCxnSpPr>
                  <p:cNvPr id="229" name="Suora yhdysviiva 228"/>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23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772" y="7441599"/>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1"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2"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0135" y="827238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39" y="854947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5" name="Suora yhdysviiva 234"/>
                  <p:cNvCxnSpPr>
                    <a:stCxn id="227" idx="2"/>
                    <a:endCxn id="233" idx="2"/>
                  </p:cNvCxnSpPr>
                  <p:nvPr/>
                </p:nvCxnSpPr>
                <p:spPr>
                  <a:xfrm flipH="1">
                    <a:off x="4021544" y="8000484"/>
                    <a:ext cx="850953" cy="33147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uora yhdysviiva 235"/>
                  <p:cNvCxnSpPr>
                    <a:stCxn id="231" idx="2"/>
                    <a:endCxn id="228"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uora yhdysviiva 236"/>
                  <p:cNvCxnSpPr>
                    <a:endCxn id="232"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38" name="Kuva 237"/>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4639771" y="7027911"/>
                    <a:ext cx="464400" cy="129053"/>
                  </a:xfrm>
                  <a:prstGeom prst="rect">
                    <a:avLst/>
                  </a:prstGeom>
                </p:spPr>
              </p:pic>
              <p:pic>
                <p:nvPicPr>
                  <p:cNvPr id="239" name="Kuva 238"/>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4638063" y="8015299"/>
                    <a:ext cx="464400" cy="129053"/>
                  </a:xfrm>
                  <a:prstGeom prst="rect">
                    <a:avLst/>
                  </a:prstGeom>
                </p:spPr>
              </p:pic>
              <p:pic>
                <p:nvPicPr>
                  <p:cNvPr id="241"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527" name="Ryhmä 526"/>
            <p:cNvGrpSpPr/>
            <p:nvPr/>
          </p:nvGrpSpPr>
          <p:grpSpPr>
            <a:xfrm>
              <a:off x="347412" y="5809005"/>
              <a:ext cx="5856803" cy="3251489"/>
              <a:chOff x="486095" y="5838711"/>
              <a:chExt cx="5856803" cy="3251489"/>
            </a:xfrm>
          </p:grpSpPr>
          <p:cxnSp>
            <p:nvCxnSpPr>
              <p:cNvPr id="530" name="Suora yhdysviiva 529"/>
              <p:cNvCxnSpPr/>
              <p:nvPr/>
            </p:nvCxnSpPr>
            <p:spPr>
              <a:xfrm rot="10800000" flipV="1">
                <a:off x="1186682" y="6391416"/>
                <a:ext cx="4680000"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34" name="Kuva 533"/>
              <p:cNvPicPr>
                <a:picLocks noChangeAspect="1"/>
              </p:cNvPicPr>
              <p:nvPr/>
            </p:nvPicPr>
            <p:blipFill>
              <a:blip r:embed="rId3">
                <a:extLst>
                  <a:ext uri="{28A0092B-C50C-407E-A947-70E740481C1C}">
                    <a14:useLocalDpi xmlns:a14="http://schemas.microsoft.com/office/drawing/2010/main" val="0"/>
                  </a:ext>
                </a:extLst>
              </a:blip>
              <a:srcRect/>
              <a:stretch/>
            </p:blipFill>
            <p:spPr>
              <a:xfrm>
                <a:off x="4731710" y="7278638"/>
                <a:ext cx="328363" cy="329095"/>
              </a:xfrm>
              <a:prstGeom prst="rect">
                <a:avLst/>
              </a:prstGeom>
            </p:spPr>
          </p:pic>
          <p:pic>
            <p:nvPicPr>
              <p:cNvPr id="528"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052203" y="5840261"/>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9"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356821" y="5994025"/>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 name="Ryhmä 531"/>
              <p:cNvGrpSpPr/>
              <p:nvPr/>
            </p:nvGrpSpPr>
            <p:grpSpPr>
              <a:xfrm>
                <a:off x="5724388" y="6301584"/>
                <a:ext cx="618510" cy="2239927"/>
                <a:chOff x="3471118" y="6303884"/>
                <a:chExt cx="675783" cy="2447342"/>
              </a:xfrm>
            </p:grpSpPr>
            <p:cxnSp>
              <p:nvCxnSpPr>
                <p:cNvPr id="606" name="Suora yhdysviiva 605"/>
                <p:cNvCxnSpPr/>
                <p:nvPr/>
              </p:nvCxnSpPr>
              <p:spPr>
                <a:xfrm flipV="1">
                  <a:off x="3551193" y="6395478"/>
                  <a:ext cx="0" cy="22774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7" name="Suora yhdysviiva 60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9" name="Suora yhdysviiva 608"/>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0" name="Suora yhdysviiva 609"/>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2" name="Tekstiruutu 611"/>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613" name="Tekstiruutu 612"/>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615" name="Tekstiruutu 614"/>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616" name="Tekstiruutu 615"/>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cxnSp>
              <p:nvCxnSpPr>
                <p:cNvPr id="617" name="Suora yhdysviiva 616"/>
                <p:cNvCxnSpPr/>
                <p:nvPr/>
              </p:nvCxnSpPr>
              <p:spPr>
                <a:xfrm rot="10800000">
                  <a:off x="3471118" y="867528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8" name="Tekstiruutu 617"/>
                <p:cNvSpPr txBox="1"/>
                <p:nvPr/>
              </p:nvSpPr>
              <p:spPr>
                <a:xfrm>
                  <a:off x="3648768" y="8583088"/>
                  <a:ext cx="457792"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800 m</a:t>
                  </a:r>
                </a:p>
              </p:txBody>
            </p:sp>
          </p:grpSp>
          <p:grpSp>
            <p:nvGrpSpPr>
              <p:cNvPr id="533" name="Ryhmä 532"/>
              <p:cNvGrpSpPr/>
              <p:nvPr/>
            </p:nvGrpSpPr>
            <p:grpSpPr>
              <a:xfrm>
                <a:off x="2605291" y="6330596"/>
                <a:ext cx="3023815" cy="2759604"/>
                <a:chOff x="2603126" y="6348589"/>
                <a:chExt cx="3023815" cy="2759604"/>
              </a:xfrm>
            </p:grpSpPr>
            <p:pic>
              <p:nvPicPr>
                <p:cNvPr id="190" name="Kuva 189"/>
                <p:cNvPicPr>
                  <a:picLocks noChangeAspect="1"/>
                </p:cNvPicPr>
                <p:nvPr/>
              </p:nvPicPr>
              <p:blipFill>
                <a:blip r:embed="rId4">
                  <a:extLst>
                    <a:ext uri="{28A0092B-C50C-407E-A947-70E740481C1C}">
                      <a14:useLocalDpi xmlns:a14="http://schemas.microsoft.com/office/drawing/2010/main" val="0"/>
                    </a:ext>
                  </a:extLst>
                </a:blip>
                <a:srcRect/>
                <a:stretch/>
              </p:blipFill>
              <p:spPr>
                <a:xfrm>
                  <a:off x="5231428" y="8778662"/>
                  <a:ext cx="328798" cy="329531"/>
                </a:xfrm>
                <a:prstGeom prst="rect">
                  <a:avLst/>
                </a:prstGeom>
              </p:spPr>
            </p:pic>
            <p:grpSp>
              <p:nvGrpSpPr>
                <p:cNvPr id="583" name="Ryhmä 582"/>
                <p:cNvGrpSpPr/>
                <p:nvPr/>
              </p:nvGrpSpPr>
              <p:grpSpPr>
                <a:xfrm>
                  <a:off x="2603126" y="6348589"/>
                  <a:ext cx="3023815" cy="2394483"/>
                  <a:chOff x="2081530" y="6460668"/>
                  <a:chExt cx="3023815" cy="2394483"/>
                </a:xfrm>
              </p:grpSpPr>
              <p:cxnSp>
                <p:nvCxnSpPr>
                  <p:cNvPr id="599" name="Suora yhdysviiva 598"/>
                  <p:cNvCxnSpPr>
                    <a:stCxn id="587" idx="2"/>
                    <a:endCxn id="595" idx="2"/>
                  </p:cNvCxnSpPr>
                  <p:nvPr/>
                </p:nvCxnSpPr>
                <p:spPr>
                  <a:xfrm flipH="1" flipV="1">
                    <a:off x="4024248" y="8609046"/>
                    <a:ext cx="846541" cy="24610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87" name="Kuva 586"/>
                  <p:cNvPicPr>
                    <a:picLocks noChangeAspect="1"/>
                  </p:cNvPicPr>
                  <p:nvPr/>
                </p:nvPicPr>
                <p:blipFill>
                  <a:blip r:embed="rId5">
                    <a:extLst>
                      <a:ext uri="{28A0092B-C50C-407E-A947-70E740481C1C}">
                        <a14:useLocalDpi xmlns:a14="http://schemas.microsoft.com/office/drawing/2010/main" val="0"/>
                      </a:ext>
                    </a:extLst>
                  </a:blip>
                  <a:srcRect/>
                  <a:stretch/>
                </p:blipFill>
                <p:spPr>
                  <a:xfrm>
                    <a:off x="4639648" y="8448468"/>
                    <a:ext cx="462280" cy="406683"/>
                  </a:xfrm>
                  <a:prstGeom prst="rect">
                    <a:avLst/>
                  </a:prstGeom>
                </p:spPr>
              </p:pic>
              <p:pic>
                <p:nvPicPr>
                  <p:cNvPr id="585"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7026" y="79354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6" name="Kuva 585"/>
                  <p:cNvPicPr>
                    <a:picLocks noChangeAspect="1"/>
                  </p:cNvPicPr>
                  <p:nvPr/>
                </p:nvPicPr>
                <p:blipFill>
                  <a:blip r:embed="rId7">
                    <a:extLst>
                      <a:ext uri="{28A0092B-C50C-407E-A947-70E740481C1C}">
                        <a14:useLocalDpi xmlns:a14="http://schemas.microsoft.com/office/drawing/2010/main" val="0"/>
                      </a:ext>
                    </a:extLst>
                  </a:blip>
                  <a:srcRect/>
                  <a:stretch/>
                </p:blipFill>
                <p:spPr>
                  <a:xfrm>
                    <a:off x="4638063" y="8143321"/>
                    <a:ext cx="466370" cy="129600"/>
                  </a:xfrm>
                  <a:prstGeom prst="rect">
                    <a:avLst/>
                  </a:prstGeom>
                </p:spPr>
              </p:pic>
              <p:pic>
                <p:nvPicPr>
                  <p:cNvPr id="588" name="Kuva 587"/>
                  <p:cNvPicPr>
                    <a:picLocks noChangeAspect="1"/>
                  </p:cNvPicPr>
                  <p:nvPr/>
                </p:nvPicPr>
                <p:blipFill>
                  <a:blip r:embed="rId8">
                    <a:extLst>
                      <a:ext uri="{28A0092B-C50C-407E-A947-70E740481C1C}">
                        <a14:useLocalDpi xmlns:a14="http://schemas.microsoft.com/office/drawing/2010/main" val="0"/>
                      </a:ext>
                    </a:extLst>
                  </a:blip>
                  <a:srcRect/>
                  <a:stretch/>
                </p:blipFill>
                <p:spPr>
                  <a:xfrm>
                    <a:off x="4641357" y="7593802"/>
                    <a:ext cx="462279" cy="406682"/>
                  </a:xfrm>
                  <a:prstGeom prst="rect">
                    <a:avLst/>
                  </a:prstGeom>
                </p:spPr>
              </p:pic>
              <p:pic>
                <p:nvPicPr>
                  <p:cNvPr id="589" name="Kuva 588"/>
                  <p:cNvPicPr>
                    <a:picLocks noChangeAspect="1"/>
                  </p:cNvPicPr>
                  <p:nvPr/>
                </p:nvPicPr>
                <p:blipFill>
                  <a:blip r:embed="rId8">
                    <a:extLst>
                      <a:ext uri="{28A0092B-C50C-407E-A947-70E740481C1C}">
                        <a14:useLocalDpi xmlns:a14="http://schemas.microsoft.com/office/drawing/2010/main" val="0"/>
                      </a:ext>
                    </a:extLst>
                  </a:blip>
                  <a:srcRect/>
                  <a:stretch/>
                </p:blipFill>
                <p:spPr>
                  <a:xfrm>
                    <a:off x="4643065" y="6605974"/>
                    <a:ext cx="462280" cy="406683"/>
                  </a:xfrm>
                  <a:prstGeom prst="rect">
                    <a:avLst/>
                  </a:prstGeom>
                </p:spPr>
              </p:pic>
              <p:cxnSp>
                <p:nvCxnSpPr>
                  <p:cNvPr id="590" name="Suora yhdysviiva 589"/>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9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772" y="7441599"/>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0135" y="827238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5"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39" y="854947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96" name="Suora yhdysviiva 595"/>
                  <p:cNvCxnSpPr>
                    <a:stCxn id="588" idx="2"/>
                    <a:endCxn id="594" idx="2"/>
                  </p:cNvCxnSpPr>
                  <p:nvPr/>
                </p:nvCxnSpPr>
                <p:spPr>
                  <a:xfrm flipH="1">
                    <a:off x="4021544" y="8000484"/>
                    <a:ext cx="850953" cy="33147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7" name="Suora yhdysviiva 596"/>
                  <p:cNvCxnSpPr>
                    <a:stCxn id="592" idx="2"/>
                    <a:endCxn id="589"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8" name="Suora yhdysviiva 597"/>
                  <p:cNvCxnSpPr>
                    <a:endCxn id="593"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00" name="Kuva 599"/>
                  <p:cNvPicPr>
                    <a:picLocks noChangeAspect="1"/>
                  </p:cNvPicPr>
                  <p:nvPr/>
                </p:nvPicPr>
                <p:blipFill>
                  <a:blip r:embed="rId11">
                    <a:extLst>
                      <a:ext uri="{28A0092B-C50C-407E-A947-70E740481C1C}">
                        <a14:useLocalDpi xmlns:a14="http://schemas.microsoft.com/office/drawing/2010/main" val="0"/>
                      </a:ext>
                    </a:extLst>
                  </a:blip>
                  <a:srcRect/>
                  <a:stretch/>
                </p:blipFill>
                <p:spPr>
                  <a:xfrm>
                    <a:off x="4639771" y="7027911"/>
                    <a:ext cx="464400" cy="129053"/>
                  </a:xfrm>
                  <a:prstGeom prst="rect">
                    <a:avLst/>
                  </a:prstGeom>
                </p:spPr>
              </p:pic>
              <p:pic>
                <p:nvPicPr>
                  <p:cNvPr id="601" name="Kuva 600"/>
                  <p:cNvPicPr>
                    <a:picLocks noChangeAspect="1"/>
                  </p:cNvPicPr>
                  <p:nvPr/>
                </p:nvPicPr>
                <p:blipFill>
                  <a:blip r:embed="rId11">
                    <a:extLst>
                      <a:ext uri="{28A0092B-C50C-407E-A947-70E740481C1C}">
                        <a14:useLocalDpi xmlns:a14="http://schemas.microsoft.com/office/drawing/2010/main" val="0"/>
                      </a:ext>
                    </a:extLst>
                  </a:blip>
                  <a:srcRect/>
                  <a:stretch/>
                </p:blipFill>
                <p:spPr>
                  <a:xfrm>
                    <a:off x="4638063" y="8015299"/>
                    <a:ext cx="464400" cy="129053"/>
                  </a:xfrm>
                  <a:prstGeom prst="rect">
                    <a:avLst/>
                  </a:prstGeom>
                </p:spPr>
              </p:pic>
              <p:pic>
                <p:nvPicPr>
                  <p:cNvPr id="60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5"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153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56" name="Ryhmä 555"/>
              <p:cNvGrpSpPr/>
              <p:nvPr/>
            </p:nvGrpSpPr>
            <p:grpSpPr>
              <a:xfrm flipH="1">
                <a:off x="1864685" y="6065706"/>
                <a:ext cx="1496066" cy="1412830"/>
                <a:chOff x="4726367" y="6083699"/>
                <a:chExt cx="1496066" cy="1412830"/>
              </a:xfrm>
            </p:grpSpPr>
            <p:cxnSp>
              <p:nvCxnSpPr>
                <p:cNvPr id="565" name="Suora yhdysviiva 564"/>
                <p:cNvCxnSpPr/>
                <p:nvPr/>
              </p:nvCxnSpPr>
              <p:spPr>
                <a:xfrm rot="10800000">
                  <a:off x="5367374" y="7496529"/>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59" name="Kuva 558"/>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flipH="1">
                  <a:off x="5893635" y="6083699"/>
                  <a:ext cx="328798" cy="329531"/>
                </a:xfrm>
                <a:prstGeom prst="rect">
                  <a:avLst/>
                </a:prstGeom>
              </p:spPr>
            </p:pic>
            <p:pic>
              <p:nvPicPr>
                <p:cNvPr id="193" name="Kuva 192"/>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flipH="1">
                  <a:off x="4726367" y="6092029"/>
                  <a:ext cx="328798" cy="329531"/>
                </a:xfrm>
                <a:prstGeom prst="rect">
                  <a:avLst/>
                </a:prstGeom>
              </p:spPr>
            </p:pic>
          </p:grpSp>
          <p:grpSp>
            <p:nvGrpSpPr>
              <p:cNvPr id="548" name="Ryhmä 547"/>
              <p:cNvGrpSpPr/>
              <p:nvPr/>
            </p:nvGrpSpPr>
            <p:grpSpPr>
              <a:xfrm rot="10800000">
                <a:off x="3196359" y="6403567"/>
                <a:ext cx="250880" cy="305621"/>
                <a:chOff x="4515330" y="5018592"/>
                <a:chExt cx="251438" cy="302246"/>
              </a:xfrm>
            </p:grpSpPr>
            <p:cxnSp>
              <p:nvCxnSpPr>
                <p:cNvPr id="550" name="Suora yhdysviiva 549"/>
                <p:cNvCxnSpPr>
                  <a:stCxn id="551" idx="2"/>
                  <a:endCxn id="193" idx="0"/>
                </p:cNvCxnSpPr>
                <p:nvPr/>
              </p:nvCxnSpPr>
              <p:spPr>
                <a:xfrm rot="10800000" flipH="1" flipV="1">
                  <a:off x="4556739" y="5078164"/>
                  <a:ext cx="210029" cy="24267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51"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44" name="Ryhmä 543"/>
              <p:cNvGrpSpPr/>
              <p:nvPr/>
            </p:nvGrpSpPr>
            <p:grpSpPr>
              <a:xfrm rot="10800000">
                <a:off x="2023982" y="6397844"/>
                <a:ext cx="415736" cy="313951"/>
                <a:chOff x="4515330" y="5018592"/>
                <a:chExt cx="416660" cy="310484"/>
              </a:xfrm>
            </p:grpSpPr>
            <p:cxnSp>
              <p:nvCxnSpPr>
                <p:cNvPr id="546" name="Suora yhdysviiva 545"/>
                <p:cNvCxnSpPr>
                  <a:stCxn id="547" idx="2"/>
                </p:cNvCxnSpPr>
                <p:nvPr/>
              </p:nvCxnSpPr>
              <p:spPr>
                <a:xfrm rot="10800000" flipH="1" flipV="1">
                  <a:off x="4556739" y="5078164"/>
                  <a:ext cx="375251" cy="25091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47"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38" name="Ryhmä 537"/>
              <p:cNvGrpSpPr/>
              <p:nvPr/>
            </p:nvGrpSpPr>
            <p:grpSpPr>
              <a:xfrm rot="10800000">
                <a:off x="486095" y="6327791"/>
                <a:ext cx="687338" cy="384179"/>
                <a:chOff x="3896157" y="6399317"/>
                <a:chExt cx="750984" cy="419754"/>
              </a:xfrm>
            </p:grpSpPr>
            <p:cxnSp>
              <p:nvCxnSpPr>
                <p:cNvPr id="539" name="Suora yhdysviiva 538"/>
                <p:cNvCxnSpPr/>
                <p:nvPr/>
              </p:nvCxnSpPr>
              <p:spPr>
                <a:xfrm flipV="1">
                  <a:off x="3968157" y="6462163"/>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896157" y="64646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4056119" y="6399317"/>
                  <a:ext cx="591022"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542" name="Suora yhdysviiva 541"/>
                <p:cNvCxnSpPr/>
                <p:nvPr/>
              </p:nvCxnSpPr>
              <p:spPr>
                <a:xfrm rot="10800000">
                  <a:off x="3896535" y="67441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3" name="Tekstiruutu 542"/>
                <p:cNvSpPr txBox="1"/>
                <p:nvPr/>
              </p:nvSpPr>
              <p:spPr>
                <a:xfrm>
                  <a:off x="4064007" y="6665183"/>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pic>
            <p:nvPicPr>
              <p:cNvPr id="414"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flipH="1">
                <a:off x="3708400" y="5838711"/>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23" name="Dian numeron paikkamerkki 5"/>
          <p:cNvSpPr txBox="1">
            <a:spLocks/>
          </p:cNvSpPr>
          <p:nvPr/>
        </p:nvSpPr>
        <p:spPr>
          <a:xfrm>
            <a:off x="2538285" y="9282163"/>
            <a:ext cx="180000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1100" dirty="0"/>
              <a:t>7.2</a:t>
            </a:r>
          </a:p>
        </p:txBody>
      </p:sp>
      <p:grpSp>
        <p:nvGrpSpPr>
          <p:cNvPr id="334" name="Ryhmä 333"/>
          <p:cNvGrpSpPr/>
          <p:nvPr/>
        </p:nvGrpSpPr>
        <p:grpSpPr>
          <a:xfrm rot="10800000">
            <a:off x="434828" y="1658732"/>
            <a:ext cx="5856803" cy="3252780"/>
            <a:chOff x="347412" y="5807714"/>
            <a:chExt cx="5856803" cy="3252780"/>
          </a:xfrm>
        </p:grpSpPr>
        <p:grpSp>
          <p:nvGrpSpPr>
            <p:cNvPr id="335" name="Ryhmä 334"/>
            <p:cNvGrpSpPr/>
            <p:nvPr/>
          </p:nvGrpSpPr>
          <p:grpSpPr>
            <a:xfrm flipH="1">
              <a:off x="2326641" y="6446196"/>
              <a:ext cx="1269522" cy="2614298"/>
              <a:chOff x="10335049" y="6281430"/>
              <a:chExt cx="1269522" cy="2614298"/>
            </a:xfrm>
          </p:grpSpPr>
          <p:pic>
            <p:nvPicPr>
              <p:cNvPr id="392" name="Kuva 391"/>
              <p:cNvPicPr>
                <a:picLocks noChangeAspect="1"/>
              </p:cNvPicPr>
              <p:nvPr/>
            </p:nvPicPr>
            <p:blipFill>
              <a:blip r:embed="rId3">
                <a:extLst>
                  <a:ext uri="{28A0092B-C50C-407E-A947-70E740481C1C}">
                    <a14:useLocalDpi xmlns:a14="http://schemas.microsoft.com/office/drawing/2010/main" val="0"/>
                  </a:ext>
                </a:extLst>
              </a:blip>
              <a:srcRect/>
              <a:stretch/>
            </p:blipFill>
            <p:spPr>
              <a:xfrm flipH="1">
                <a:off x="10707175" y="7084166"/>
                <a:ext cx="328363" cy="329095"/>
              </a:xfrm>
              <a:prstGeom prst="rect">
                <a:avLst/>
              </a:prstGeom>
            </p:spPr>
          </p:pic>
          <p:grpSp>
            <p:nvGrpSpPr>
              <p:cNvPr id="393" name="Ryhmä 392"/>
              <p:cNvGrpSpPr/>
              <p:nvPr/>
            </p:nvGrpSpPr>
            <p:grpSpPr>
              <a:xfrm>
                <a:off x="10335049" y="6281430"/>
                <a:ext cx="1269522" cy="2614298"/>
                <a:chOff x="4357419" y="6493895"/>
                <a:chExt cx="1269522" cy="2614298"/>
              </a:xfrm>
            </p:grpSpPr>
            <p:pic>
              <p:nvPicPr>
                <p:cNvPr id="394" name="Kuva 393"/>
                <p:cNvPicPr>
                  <a:picLocks noChangeAspect="1"/>
                </p:cNvPicPr>
                <p:nvPr/>
              </p:nvPicPr>
              <p:blipFill>
                <a:blip r:embed="rId4">
                  <a:extLst>
                    <a:ext uri="{28A0092B-C50C-407E-A947-70E740481C1C}">
                      <a14:useLocalDpi xmlns:a14="http://schemas.microsoft.com/office/drawing/2010/main" val="0"/>
                    </a:ext>
                  </a:extLst>
                </a:blip>
                <a:srcRect/>
                <a:stretch/>
              </p:blipFill>
              <p:spPr>
                <a:xfrm flipH="1">
                  <a:off x="5231428" y="8778662"/>
                  <a:ext cx="328798" cy="329531"/>
                </a:xfrm>
                <a:prstGeom prst="rect">
                  <a:avLst/>
                </a:prstGeom>
              </p:spPr>
            </p:pic>
            <p:grpSp>
              <p:nvGrpSpPr>
                <p:cNvPr id="395" name="Ryhmä 394"/>
                <p:cNvGrpSpPr/>
                <p:nvPr/>
              </p:nvGrpSpPr>
              <p:grpSpPr>
                <a:xfrm>
                  <a:off x="4357419" y="6493895"/>
                  <a:ext cx="1269522" cy="2249177"/>
                  <a:chOff x="3835823" y="6605974"/>
                  <a:chExt cx="1269522" cy="2249177"/>
                </a:xfrm>
              </p:grpSpPr>
              <p:cxnSp>
                <p:nvCxnSpPr>
                  <p:cNvPr id="396" name="Suora yhdysviiva 395"/>
                  <p:cNvCxnSpPr>
                    <a:stCxn id="397" idx="2"/>
                    <a:endCxn id="407" idx="2"/>
                  </p:cNvCxnSpPr>
                  <p:nvPr/>
                </p:nvCxnSpPr>
                <p:spPr>
                  <a:xfrm flipH="1" flipV="1">
                    <a:off x="4024248" y="8609046"/>
                    <a:ext cx="846540" cy="24610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97" name="Kuva 396"/>
                  <p:cNvPicPr>
                    <a:picLocks noChangeAspect="1"/>
                  </p:cNvPicPr>
                  <p:nvPr/>
                </p:nvPicPr>
                <p:blipFill>
                  <a:blip r:embed="rId5">
                    <a:extLst>
                      <a:ext uri="{28A0092B-C50C-407E-A947-70E740481C1C}">
                        <a14:useLocalDpi xmlns:a14="http://schemas.microsoft.com/office/drawing/2010/main" val="0"/>
                      </a:ext>
                    </a:extLst>
                  </a:blip>
                  <a:srcRect/>
                  <a:stretch/>
                </p:blipFill>
                <p:spPr>
                  <a:xfrm flipH="1">
                    <a:off x="4639648" y="8448468"/>
                    <a:ext cx="462280" cy="406683"/>
                  </a:xfrm>
                  <a:prstGeom prst="rect">
                    <a:avLst/>
                  </a:prstGeom>
                </p:spPr>
              </p:pic>
              <p:pic>
                <p:nvPicPr>
                  <p:cNvPr id="398"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7026" y="79354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 name="Kuva 398"/>
                  <p:cNvPicPr>
                    <a:picLocks noChangeAspect="1"/>
                  </p:cNvPicPr>
                  <p:nvPr/>
                </p:nvPicPr>
                <p:blipFill>
                  <a:blip r:embed="rId7">
                    <a:extLst>
                      <a:ext uri="{28A0092B-C50C-407E-A947-70E740481C1C}">
                        <a14:useLocalDpi xmlns:a14="http://schemas.microsoft.com/office/drawing/2010/main" val="0"/>
                      </a:ext>
                    </a:extLst>
                  </a:blip>
                  <a:srcRect/>
                  <a:stretch/>
                </p:blipFill>
                <p:spPr>
                  <a:xfrm flipH="1">
                    <a:off x="4635558" y="8140373"/>
                    <a:ext cx="466370" cy="129600"/>
                  </a:xfrm>
                  <a:prstGeom prst="rect">
                    <a:avLst/>
                  </a:prstGeom>
                </p:spPr>
              </p:pic>
              <p:pic>
                <p:nvPicPr>
                  <p:cNvPr id="400" name="Kuva 399"/>
                  <p:cNvPicPr>
                    <a:picLocks noChangeAspect="1"/>
                  </p:cNvPicPr>
                  <p:nvPr/>
                </p:nvPicPr>
                <p:blipFill>
                  <a:blip r:embed="rId8">
                    <a:extLst>
                      <a:ext uri="{28A0092B-C50C-407E-A947-70E740481C1C}">
                        <a14:useLocalDpi xmlns:a14="http://schemas.microsoft.com/office/drawing/2010/main" val="0"/>
                      </a:ext>
                    </a:extLst>
                  </a:blip>
                  <a:srcRect/>
                  <a:stretch/>
                </p:blipFill>
                <p:spPr>
                  <a:xfrm>
                    <a:off x="4641357" y="7593802"/>
                    <a:ext cx="462279" cy="406682"/>
                  </a:xfrm>
                  <a:prstGeom prst="rect">
                    <a:avLst/>
                  </a:prstGeom>
                </p:spPr>
              </p:pic>
              <p:pic>
                <p:nvPicPr>
                  <p:cNvPr id="401" name="Kuva 400"/>
                  <p:cNvPicPr>
                    <a:picLocks noChangeAspect="1"/>
                  </p:cNvPicPr>
                  <p:nvPr/>
                </p:nvPicPr>
                <p:blipFill>
                  <a:blip r:embed="rId8">
                    <a:extLst>
                      <a:ext uri="{28A0092B-C50C-407E-A947-70E740481C1C}">
                        <a14:useLocalDpi xmlns:a14="http://schemas.microsoft.com/office/drawing/2010/main" val="0"/>
                      </a:ext>
                    </a:extLst>
                  </a:blip>
                  <a:srcRect/>
                  <a:stretch/>
                </p:blipFill>
                <p:spPr>
                  <a:xfrm>
                    <a:off x="4643065" y="6605974"/>
                    <a:ext cx="462280" cy="406683"/>
                  </a:xfrm>
                  <a:prstGeom prst="rect">
                    <a:avLst/>
                  </a:prstGeom>
                </p:spPr>
              </p:pic>
              <p:cxnSp>
                <p:nvCxnSpPr>
                  <p:cNvPr id="402" name="Suora yhdysviiva 401"/>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772" y="7441599"/>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4"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5"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6"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0135" y="827238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39" y="854947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08" name="Suora yhdysviiva 407"/>
                  <p:cNvCxnSpPr>
                    <a:stCxn id="400" idx="2"/>
                    <a:endCxn id="406" idx="2"/>
                  </p:cNvCxnSpPr>
                  <p:nvPr/>
                </p:nvCxnSpPr>
                <p:spPr>
                  <a:xfrm flipH="1">
                    <a:off x="4021544" y="8000484"/>
                    <a:ext cx="850953" cy="33147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 name="Suora yhdysviiva 408"/>
                  <p:cNvCxnSpPr>
                    <a:stCxn id="404" idx="2"/>
                    <a:endCxn id="401"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 name="Suora yhdysviiva 409"/>
                  <p:cNvCxnSpPr>
                    <a:endCxn id="405"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411" name="Kuva 410"/>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4639771" y="7027912"/>
                    <a:ext cx="464400" cy="129053"/>
                  </a:xfrm>
                  <a:prstGeom prst="rect">
                    <a:avLst/>
                  </a:prstGeom>
                </p:spPr>
              </p:pic>
              <p:pic>
                <p:nvPicPr>
                  <p:cNvPr id="412" name="Kuva 411"/>
                  <p:cNvPicPr>
                    <a:picLocks noChangeAspect="1"/>
                  </p:cNvPicPr>
                  <p:nvPr/>
                </p:nvPicPr>
                <p:blipFill>
                  <a:blip r:embed="rId11">
                    <a:extLst>
                      <a:ext uri="{28A0092B-C50C-407E-A947-70E740481C1C}">
                        <a14:useLocalDpi xmlns:a14="http://schemas.microsoft.com/office/drawing/2010/main" val="0"/>
                      </a:ext>
                    </a:extLst>
                  </a:blip>
                  <a:srcRect/>
                  <a:stretch/>
                </p:blipFill>
                <p:spPr>
                  <a:xfrm flipH="1">
                    <a:off x="4638063" y="8015300"/>
                    <a:ext cx="464400" cy="129053"/>
                  </a:xfrm>
                  <a:prstGeom prst="rect">
                    <a:avLst/>
                  </a:prstGeom>
                </p:spPr>
              </p:pic>
              <p:pic>
                <p:nvPicPr>
                  <p:cNvPr id="413"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nvGrpSpPr>
            <p:cNvPr id="336" name="Ryhmä 335"/>
            <p:cNvGrpSpPr/>
            <p:nvPr/>
          </p:nvGrpSpPr>
          <p:grpSpPr>
            <a:xfrm>
              <a:off x="347412" y="5807714"/>
              <a:ext cx="5856803" cy="3252780"/>
              <a:chOff x="486095" y="5837420"/>
              <a:chExt cx="5856803" cy="3252780"/>
            </a:xfrm>
          </p:grpSpPr>
          <p:cxnSp>
            <p:nvCxnSpPr>
              <p:cNvPr id="337" name="Suora yhdysviiva 336"/>
              <p:cNvCxnSpPr/>
              <p:nvPr/>
            </p:nvCxnSpPr>
            <p:spPr>
              <a:xfrm rot="10800000" flipV="1">
                <a:off x="1186682" y="6391416"/>
                <a:ext cx="4680000"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338" name="Kuva 337"/>
              <p:cNvPicPr>
                <a:picLocks noChangeAspect="1"/>
              </p:cNvPicPr>
              <p:nvPr/>
            </p:nvPicPr>
            <p:blipFill>
              <a:blip r:embed="rId3">
                <a:extLst>
                  <a:ext uri="{28A0092B-C50C-407E-A947-70E740481C1C}">
                    <a14:useLocalDpi xmlns:a14="http://schemas.microsoft.com/office/drawing/2010/main" val="0"/>
                  </a:ext>
                </a:extLst>
              </a:blip>
              <a:srcRect/>
              <a:stretch/>
            </p:blipFill>
            <p:spPr>
              <a:xfrm>
                <a:off x="4731710" y="7278638"/>
                <a:ext cx="328363" cy="329095"/>
              </a:xfrm>
              <a:prstGeom prst="rect">
                <a:avLst/>
              </a:prstGeom>
            </p:spPr>
          </p:pic>
          <p:pic>
            <p:nvPicPr>
              <p:cNvPr id="339"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048393" y="5837420"/>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0"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356821" y="5994025"/>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1" name="Ryhmä 340"/>
              <p:cNvGrpSpPr/>
              <p:nvPr/>
            </p:nvGrpSpPr>
            <p:grpSpPr>
              <a:xfrm>
                <a:off x="5724388" y="6301584"/>
                <a:ext cx="618510" cy="2239927"/>
                <a:chOff x="3471118" y="6303884"/>
                <a:chExt cx="675783" cy="2447342"/>
              </a:xfrm>
            </p:grpSpPr>
            <p:cxnSp>
              <p:nvCxnSpPr>
                <p:cNvPr id="381" name="Suora yhdysviiva 380"/>
                <p:cNvCxnSpPr/>
                <p:nvPr/>
              </p:nvCxnSpPr>
              <p:spPr>
                <a:xfrm flipV="1">
                  <a:off x="3551193" y="6395478"/>
                  <a:ext cx="0" cy="22774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2" name="Suora yhdysviiva 381"/>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3" name="Suora yhdysviiva 382"/>
                <p:cNvCxnSpPr/>
                <p:nvPr/>
              </p:nvCxnSpPr>
              <p:spPr>
                <a:xfrm rot="10800000">
                  <a:off x="3481011" y="696535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4" name="Suora yhdysviiva 383"/>
                <p:cNvCxnSpPr/>
                <p:nvPr/>
              </p:nvCxnSpPr>
              <p:spPr>
                <a:xfrm rot="10800000">
                  <a:off x="3478577" y="753274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5" name="Suora yhdysviiva 384"/>
                <p:cNvCxnSpPr/>
                <p:nvPr/>
              </p:nvCxnSpPr>
              <p:spPr>
                <a:xfrm rot="10800000">
                  <a:off x="3477540" y="83824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6" name="Tekstiruutu 385"/>
                <p:cNvSpPr txBox="1"/>
                <p:nvPr/>
              </p:nvSpPr>
              <p:spPr>
                <a:xfrm>
                  <a:off x="3650982" y="7457991"/>
                  <a:ext cx="402577"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400 m</a:t>
                  </a:r>
                </a:p>
              </p:txBody>
            </p:sp>
            <p:sp>
              <p:nvSpPr>
                <p:cNvPr id="387" name="Tekstiruutu 386"/>
                <p:cNvSpPr txBox="1"/>
                <p:nvPr/>
              </p:nvSpPr>
              <p:spPr>
                <a:xfrm>
                  <a:off x="3655191" y="8290247"/>
                  <a:ext cx="45779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700 m</a:t>
                  </a:r>
                </a:p>
              </p:txBody>
            </p:sp>
            <p:sp>
              <p:nvSpPr>
                <p:cNvPr id="388" name="Tekstiruutu 387"/>
                <p:cNvSpPr txBox="1"/>
                <p:nvPr/>
              </p:nvSpPr>
              <p:spPr>
                <a:xfrm>
                  <a:off x="3648769" y="6858934"/>
                  <a:ext cx="498132" cy="1619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389" name="Tekstiruutu 388"/>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cxnSp>
              <p:nvCxnSpPr>
                <p:cNvPr id="390" name="Suora yhdysviiva 389"/>
                <p:cNvCxnSpPr/>
                <p:nvPr/>
              </p:nvCxnSpPr>
              <p:spPr>
                <a:xfrm rot="10800000">
                  <a:off x="3471118" y="867528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1" name="Tekstiruutu 390"/>
                <p:cNvSpPr txBox="1"/>
                <p:nvPr/>
              </p:nvSpPr>
              <p:spPr>
                <a:xfrm>
                  <a:off x="3648768" y="8583088"/>
                  <a:ext cx="457792"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800 m</a:t>
                  </a:r>
                </a:p>
              </p:txBody>
            </p:sp>
          </p:grpSp>
          <p:grpSp>
            <p:nvGrpSpPr>
              <p:cNvPr id="342" name="Ryhmä 341"/>
              <p:cNvGrpSpPr/>
              <p:nvPr/>
            </p:nvGrpSpPr>
            <p:grpSpPr>
              <a:xfrm>
                <a:off x="2605291" y="6330596"/>
                <a:ext cx="3023816" cy="2759604"/>
                <a:chOff x="2603126" y="6348589"/>
                <a:chExt cx="3023816" cy="2759604"/>
              </a:xfrm>
            </p:grpSpPr>
            <p:pic>
              <p:nvPicPr>
                <p:cNvPr id="359" name="Kuva 358"/>
                <p:cNvPicPr>
                  <a:picLocks noChangeAspect="1"/>
                </p:cNvPicPr>
                <p:nvPr/>
              </p:nvPicPr>
              <p:blipFill>
                <a:blip r:embed="rId4">
                  <a:extLst>
                    <a:ext uri="{28A0092B-C50C-407E-A947-70E740481C1C}">
                      <a14:useLocalDpi xmlns:a14="http://schemas.microsoft.com/office/drawing/2010/main" val="0"/>
                    </a:ext>
                  </a:extLst>
                </a:blip>
                <a:srcRect/>
                <a:stretch/>
              </p:blipFill>
              <p:spPr>
                <a:xfrm>
                  <a:off x="5231429" y="8778662"/>
                  <a:ext cx="328798" cy="329531"/>
                </a:xfrm>
                <a:prstGeom prst="rect">
                  <a:avLst/>
                </a:prstGeom>
              </p:spPr>
            </p:pic>
            <p:grpSp>
              <p:nvGrpSpPr>
                <p:cNvPr id="360" name="Ryhmä 359"/>
                <p:cNvGrpSpPr/>
                <p:nvPr/>
              </p:nvGrpSpPr>
              <p:grpSpPr>
                <a:xfrm>
                  <a:off x="2603126" y="6348589"/>
                  <a:ext cx="3023816" cy="2394483"/>
                  <a:chOff x="2081530" y="6460668"/>
                  <a:chExt cx="3023816" cy="2394483"/>
                </a:xfrm>
              </p:grpSpPr>
              <p:cxnSp>
                <p:nvCxnSpPr>
                  <p:cNvPr id="361" name="Suora yhdysviiva 360"/>
                  <p:cNvCxnSpPr>
                    <a:stCxn id="362" idx="2"/>
                    <a:endCxn id="372" idx="2"/>
                  </p:cNvCxnSpPr>
                  <p:nvPr/>
                </p:nvCxnSpPr>
                <p:spPr>
                  <a:xfrm flipH="1" flipV="1">
                    <a:off x="4024248" y="8609046"/>
                    <a:ext cx="846541" cy="24610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62" name="Kuva 361"/>
                  <p:cNvPicPr>
                    <a:picLocks noChangeAspect="1"/>
                  </p:cNvPicPr>
                  <p:nvPr/>
                </p:nvPicPr>
                <p:blipFill>
                  <a:blip r:embed="rId5">
                    <a:extLst>
                      <a:ext uri="{28A0092B-C50C-407E-A947-70E740481C1C}">
                        <a14:useLocalDpi xmlns:a14="http://schemas.microsoft.com/office/drawing/2010/main" val="0"/>
                      </a:ext>
                    </a:extLst>
                  </a:blip>
                  <a:srcRect/>
                  <a:stretch/>
                </p:blipFill>
                <p:spPr>
                  <a:xfrm>
                    <a:off x="4639649" y="8448468"/>
                    <a:ext cx="462280" cy="406683"/>
                  </a:xfrm>
                  <a:prstGeom prst="rect">
                    <a:avLst/>
                  </a:prstGeom>
                </p:spPr>
              </p:pic>
              <p:pic>
                <p:nvPicPr>
                  <p:cNvPr id="363"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7026" y="79354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4" name="Kuva 363"/>
                  <p:cNvPicPr>
                    <a:picLocks noChangeAspect="1"/>
                  </p:cNvPicPr>
                  <p:nvPr/>
                </p:nvPicPr>
                <p:blipFill>
                  <a:blip r:embed="rId7">
                    <a:extLst>
                      <a:ext uri="{28A0092B-C50C-407E-A947-70E740481C1C}">
                        <a14:useLocalDpi xmlns:a14="http://schemas.microsoft.com/office/drawing/2010/main" val="0"/>
                      </a:ext>
                    </a:extLst>
                  </a:blip>
                  <a:srcRect/>
                  <a:stretch/>
                </p:blipFill>
                <p:spPr>
                  <a:xfrm>
                    <a:off x="4638695" y="8140373"/>
                    <a:ext cx="466370" cy="129600"/>
                  </a:xfrm>
                  <a:prstGeom prst="rect">
                    <a:avLst/>
                  </a:prstGeom>
                </p:spPr>
              </p:pic>
              <p:pic>
                <p:nvPicPr>
                  <p:cNvPr id="365" name="Kuva 364"/>
                  <p:cNvPicPr>
                    <a:picLocks noChangeAspect="1"/>
                  </p:cNvPicPr>
                  <p:nvPr/>
                </p:nvPicPr>
                <p:blipFill>
                  <a:blip r:embed="rId8">
                    <a:extLst>
                      <a:ext uri="{28A0092B-C50C-407E-A947-70E740481C1C}">
                        <a14:useLocalDpi xmlns:a14="http://schemas.microsoft.com/office/drawing/2010/main" val="0"/>
                      </a:ext>
                    </a:extLst>
                  </a:blip>
                  <a:srcRect/>
                  <a:stretch/>
                </p:blipFill>
                <p:spPr>
                  <a:xfrm>
                    <a:off x="4641357" y="7593802"/>
                    <a:ext cx="462279" cy="406682"/>
                  </a:xfrm>
                  <a:prstGeom prst="rect">
                    <a:avLst/>
                  </a:prstGeom>
                </p:spPr>
              </p:pic>
              <p:pic>
                <p:nvPicPr>
                  <p:cNvPr id="366" name="Kuva 365"/>
                  <p:cNvPicPr>
                    <a:picLocks noChangeAspect="1"/>
                  </p:cNvPicPr>
                  <p:nvPr/>
                </p:nvPicPr>
                <p:blipFill>
                  <a:blip r:embed="rId8">
                    <a:extLst>
                      <a:ext uri="{28A0092B-C50C-407E-A947-70E740481C1C}">
                        <a14:useLocalDpi xmlns:a14="http://schemas.microsoft.com/office/drawing/2010/main" val="0"/>
                      </a:ext>
                    </a:extLst>
                  </a:blip>
                  <a:srcRect/>
                  <a:stretch/>
                </p:blipFill>
                <p:spPr>
                  <a:xfrm>
                    <a:off x="4643066" y="6605974"/>
                    <a:ext cx="462280" cy="406683"/>
                  </a:xfrm>
                  <a:prstGeom prst="rect">
                    <a:avLst/>
                  </a:prstGeom>
                </p:spPr>
              </p:pic>
              <p:cxnSp>
                <p:nvCxnSpPr>
                  <p:cNvPr id="367" name="Suora yhdysviiva 366"/>
                  <p:cNvCxnSpPr/>
                  <p:nvPr/>
                </p:nvCxnSpPr>
                <p:spPr>
                  <a:xfrm rot="10800000">
                    <a:off x="4845778" y="760860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772" y="7441599"/>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97" y="6987850"/>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0"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77133" y="749856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1"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0135" y="8272387"/>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2"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82839" y="8549474"/>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73" name="Suora yhdysviiva 372"/>
                  <p:cNvCxnSpPr>
                    <a:stCxn id="365" idx="2"/>
                    <a:endCxn id="371" idx="2"/>
                  </p:cNvCxnSpPr>
                  <p:nvPr/>
                </p:nvCxnSpPr>
                <p:spPr>
                  <a:xfrm flipH="1">
                    <a:off x="4021544" y="8000484"/>
                    <a:ext cx="850953" cy="33147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Suora yhdysviiva 373"/>
                  <p:cNvCxnSpPr>
                    <a:stCxn id="369" idx="2"/>
                    <a:endCxn id="366" idx="2"/>
                  </p:cNvCxnSpPr>
                  <p:nvPr/>
                </p:nvCxnSpPr>
                <p:spPr>
                  <a:xfrm flipV="1">
                    <a:off x="4024305" y="7012662"/>
                    <a:ext cx="849900" cy="347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Suora yhdysviiva 374"/>
                  <p:cNvCxnSpPr>
                    <a:endCxn id="370" idx="2"/>
                  </p:cNvCxnSpPr>
                  <p:nvPr/>
                </p:nvCxnSpPr>
                <p:spPr>
                  <a:xfrm flipH="1" flipV="1">
                    <a:off x="4018542" y="7558136"/>
                    <a:ext cx="19949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76" name="Kuva 375"/>
                  <p:cNvPicPr>
                    <a:picLocks noChangeAspect="1"/>
                  </p:cNvPicPr>
                  <p:nvPr/>
                </p:nvPicPr>
                <p:blipFill>
                  <a:blip r:embed="rId11">
                    <a:extLst>
                      <a:ext uri="{28A0092B-C50C-407E-A947-70E740481C1C}">
                        <a14:useLocalDpi xmlns:a14="http://schemas.microsoft.com/office/drawing/2010/main" val="0"/>
                      </a:ext>
                    </a:extLst>
                  </a:blip>
                  <a:srcRect/>
                  <a:stretch/>
                </p:blipFill>
                <p:spPr>
                  <a:xfrm>
                    <a:off x="4639771" y="7027912"/>
                    <a:ext cx="464400" cy="129053"/>
                  </a:xfrm>
                  <a:prstGeom prst="rect">
                    <a:avLst/>
                  </a:prstGeom>
                </p:spPr>
              </p:pic>
              <p:pic>
                <p:nvPicPr>
                  <p:cNvPr id="377" name="Kuva 376"/>
                  <p:cNvPicPr>
                    <a:picLocks noChangeAspect="1"/>
                  </p:cNvPicPr>
                  <p:nvPr/>
                </p:nvPicPr>
                <p:blipFill>
                  <a:blip r:embed="rId11">
                    <a:extLst>
                      <a:ext uri="{28A0092B-C50C-407E-A947-70E740481C1C}">
                        <a14:useLocalDpi xmlns:a14="http://schemas.microsoft.com/office/drawing/2010/main" val="0"/>
                      </a:ext>
                    </a:extLst>
                  </a:blip>
                  <a:srcRect/>
                  <a:stretch/>
                </p:blipFill>
                <p:spPr>
                  <a:xfrm>
                    <a:off x="4638063" y="8015300"/>
                    <a:ext cx="464400" cy="129053"/>
                  </a:xfrm>
                  <a:prstGeom prst="rect">
                    <a:avLst/>
                  </a:prstGeom>
                </p:spPr>
              </p:pic>
              <p:pic>
                <p:nvPicPr>
                  <p:cNvPr id="37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765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 name="Kuva 2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35823" y="665438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1530" y="6460668"/>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343" name="Ryhmä 342"/>
              <p:cNvGrpSpPr/>
              <p:nvPr/>
            </p:nvGrpSpPr>
            <p:grpSpPr>
              <a:xfrm flipH="1">
                <a:off x="1864686" y="6058799"/>
                <a:ext cx="1498252" cy="1419737"/>
                <a:chOff x="4724180" y="6076792"/>
                <a:chExt cx="1498252" cy="1419737"/>
              </a:xfrm>
            </p:grpSpPr>
            <p:cxnSp>
              <p:nvCxnSpPr>
                <p:cNvPr id="356" name="Suora yhdysviiva 355"/>
                <p:cNvCxnSpPr/>
                <p:nvPr/>
              </p:nvCxnSpPr>
              <p:spPr>
                <a:xfrm rot="10800000">
                  <a:off x="5367374" y="7496529"/>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7" name="Kuva 356"/>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flipH="1">
                  <a:off x="5893634" y="6083699"/>
                  <a:ext cx="328798" cy="329531"/>
                </a:xfrm>
                <a:prstGeom prst="rect">
                  <a:avLst/>
                </a:prstGeom>
              </p:spPr>
            </p:pic>
            <p:pic>
              <p:nvPicPr>
                <p:cNvPr id="358" name="Kuva 357"/>
                <p:cNvPicPr>
                  <a:picLocks noChangeAspect="1"/>
                </p:cNvPicPr>
                <p:nvPr/>
              </p:nvPicPr>
              <p:blipFill>
                <a:blip r:embed="rId13">
                  <a:extLst>
                    <a:ext uri="{28A0092B-C50C-407E-A947-70E740481C1C}">
                      <a14:useLocalDpi xmlns:a14="http://schemas.microsoft.com/office/drawing/2010/main" val="0"/>
                    </a:ext>
                  </a:extLst>
                </a:blip>
                <a:srcRect/>
                <a:stretch/>
              </p:blipFill>
              <p:spPr>
                <a:xfrm rot="10800000" flipH="1">
                  <a:off x="4724180" y="6076792"/>
                  <a:ext cx="328798" cy="329531"/>
                </a:xfrm>
                <a:prstGeom prst="rect">
                  <a:avLst/>
                </a:prstGeom>
              </p:spPr>
            </p:pic>
          </p:grpSp>
          <p:grpSp>
            <p:nvGrpSpPr>
              <p:cNvPr id="344" name="Ryhmä 343"/>
              <p:cNvGrpSpPr/>
              <p:nvPr/>
            </p:nvGrpSpPr>
            <p:grpSpPr>
              <a:xfrm rot="10800000">
                <a:off x="3198543" y="6388334"/>
                <a:ext cx="248694" cy="320858"/>
                <a:chOff x="4515330" y="5018592"/>
                <a:chExt cx="249247" cy="317315"/>
              </a:xfrm>
            </p:grpSpPr>
            <p:cxnSp>
              <p:nvCxnSpPr>
                <p:cNvPr id="354" name="Suora yhdysviiva 353"/>
                <p:cNvCxnSpPr>
                  <a:stCxn id="355" idx="2"/>
                  <a:endCxn id="358" idx="0"/>
                </p:cNvCxnSpPr>
                <p:nvPr/>
              </p:nvCxnSpPr>
              <p:spPr>
                <a:xfrm>
                  <a:off x="4556739" y="5078164"/>
                  <a:ext cx="207838" cy="25774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55"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5" name="Ryhmä 344"/>
              <p:cNvGrpSpPr/>
              <p:nvPr/>
            </p:nvGrpSpPr>
            <p:grpSpPr>
              <a:xfrm rot="10800000">
                <a:off x="2023982" y="6397844"/>
                <a:ext cx="415736" cy="313951"/>
                <a:chOff x="4515330" y="5018592"/>
                <a:chExt cx="416660" cy="310484"/>
              </a:xfrm>
            </p:grpSpPr>
            <p:cxnSp>
              <p:nvCxnSpPr>
                <p:cNvPr id="352" name="Suora yhdysviiva 351"/>
                <p:cNvCxnSpPr>
                  <a:stCxn id="353" idx="2"/>
                </p:cNvCxnSpPr>
                <p:nvPr/>
              </p:nvCxnSpPr>
              <p:spPr>
                <a:xfrm rot="10800000" flipH="1" flipV="1">
                  <a:off x="4556739" y="5078164"/>
                  <a:ext cx="375251" cy="25091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353" name="Kuva 11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515330" y="5018592"/>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46" name="Ryhmä 345"/>
              <p:cNvGrpSpPr/>
              <p:nvPr/>
            </p:nvGrpSpPr>
            <p:grpSpPr>
              <a:xfrm rot="10800000">
                <a:off x="486095" y="6327791"/>
                <a:ext cx="687338" cy="384179"/>
                <a:chOff x="3896157" y="6399317"/>
                <a:chExt cx="750984" cy="419754"/>
              </a:xfrm>
            </p:grpSpPr>
            <p:cxnSp>
              <p:nvCxnSpPr>
                <p:cNvPr id="347" name="Suora yhdysviiva 346"/>
                <p:cNvCxnSpPr/>
                <p:nvPr/>
              </p:nvCxnSpPr>
              <p:spPr>
                <a:xfrm flipV="1">
                  <a:off x="3968157" y="6462163"/>
                  <a:ext cx="1266" cy="283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Suora yhdysviiva 347"/>
                <p:cNvCxnSpPr/>
                <p:nvPr/>
              </p:nvCxnSpPr>
              <p:spPr>
                <a:xfrm rot="10800000">
                  <a:off x="3896157" y="6464644"/>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9" name="Tekstiruutu 348"/>
                <p:cNvSpPr txBox="1"/>
                <p:nvPr/>
              </p:nvSpPr>
              <p:spPr>
                <a:xfrm>
                  <a:off x="4056119" y="6399317"/>
                  <a:ext cx="591022"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350" name="Suora yhdysviiva 349"/>
                <p:cNvCxnSpPr/>
                <p:nvPr/>
              </p:nvCxnSpPr>
              <p:spPr>
                <a:xfrm rot="10800000">
                  <a:off x="3896535" y="67441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1" name="Tekstiruutu 350"/>
                <p:cNvSpPr txBox="1"/>
                <p:nvPr/>
              </p:nvSpPr>
              <p:spPr>
                <a:xfrm>
                  <a:off x="4064007" y="6665183"/>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pic>
            <p:nvPicPr>
              <p:cNvPr id="415" name="Kuva 1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flipH="1">
                <a:off x="3703803" y="5837420"/>
                <a:ext cx="327600" cy="55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 name="Text Box 3">
            <a:extLst>
              <a:ext uri="{FF2B5EF4-FFF2-40B4-BE49-F238E27FC236}">
                <a16:creationId xmlns:a16="http://schemas.microsoft.com/office/drawing/2014/main" id="{8F50F9B6-0EA9-CA81-A752-07E7AF38430D}"/>
              </a:ext>
            </a:extLst>
          </p:cNvPr>
          <p:cNvSpPr txBox="1">
            <a:spLocks noChangeArrowheads="1"/>
          </p:cNvSpPr>
          <p:nvPr/>
        </p:nvSpPr>
        <p:spPr bwMode="auto">
          <a:xfrm>
            <a:off x="477000" y="239134"/>
            <a:ext cx="674539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Liikenteen pysäyttäminen</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Moottoritie tai muu kaksiajoratainen tie, 100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
        <p:nvSpPr>
          <p:cNvPr id="4" name="Tekstiruutu 1">
            <a:extLst>
              <a:ext uri="{FF2B5EF4-FFF2-40B4-BE49-F238E27FC236}">
                <a16:creationId xmlns:a16="http://schemas.microsoft.com/office/drawing/2014/main" id="{9DF1767E-5CB5-AA85-E167-B4E5A09F54C7}"/>
              </a:ext>
            </a:extLst>
          </p:cNvPr>
          <p:cNvSpPr txBox="1">
            <a:spLocks noChangeArrowheads="1"/>
          </p:cNvSpPr>
          <p:nvPr/>
        </p:nvSpPr>
        <p:spPr bwMode="auto">
          <a:xfrm>
            <a:off x="4449417" y="1593467"/>
            <a:ext cx="1708471" cy="8001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900" dirty="0">
                <a:latin typeface="Arial" panose="020B0604020202020204" pitchFamily="34" charset="0"/>
                <a:cs typeface="Arial" panose="020B0604020202020204" pitchFamily="34" charset="0"/>
              </a:rPr>
              <a:t>Varoitusvilkut asennetaan sekä pysäytyksestä varoittavien ennakkomerkkien yhteyteen että varsinaisten varoitusmerkkien yhteyteen</a:t>
            </a:r>
            <a:r>
              <a:rPr lang="fi-FI" altLang="fi-FI" sz="1000" dirty="0"/>
              <a:t>.</a:t>
            </a:r>
          </a:p>
        </p:txBody>
      </p:sp>
    </p:spTree>
    <p:extLst>
      <p:ext uri="{BB962C8B-B14F-4D97-AF65-F5344CB8AC3E}">
        <p14:creationId xmlns:p14="http://schemas.microsoft.com/office/powerpoint/2010/main" val="3287787164"/>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AEDF745A306A6E418B1F975C6FF13645"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a810d1581f0e7d3b827b1963ad5f7d63">
  <xsd:schema xmlns:xsd="http://www.w3.org/2001/XMLSchema" xmlns:xs="http://www.w3.org/2001/XMLSchema" xmlns:p="http://schemas.microsoft.com/office/2006/metadata/properties" xmlns:ns2="a90a8554-5475-4609-9feb-2f024996965b" targetNamespace="http://schemas.microsoft.com/office/2006/metadata/properties" ma:root="true" ma:fieldsID="6c5d34021bda68d32318906b547057cf"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FA766658-E3F6-4154-8F42-48C9E9EE0D92}"/>
</file>

<file path=customXml/itemProps2.xml><?xml version="1.0" encoding="utf-8"?>
<ds:datastoreItem xmlns:ds="http://schemas.openxmlformats.org/officeDocument/2006/customXml" ds:itemID="{97419E6B-F626-4302-97BB-04D811BA76E7}"/>
</file>

<file path=customXml/itemProps3.xml><?xml version="1.0" encoding="utf-8"?>
<ds:datastoreItem xmlns:ds="http://schemas.openxmlformats.org/officeDocument/2006/customXml" ds:itemID="{B7614A60-1E97-475E-A6EA-E046604E8A1E}"/>
</file>

<file path=customXml/itemProps4.xml><?xml version="1.0" encoding="utf-8"?>
<ds:datastoreItem xmlns:ds="http://schemas.openxmlformats.org/officeDocument/2006/customXml" ds:itemID="{0F7F92F3-3E80-49AB-B987-E8E07E56D953}"/>
</file>

<file path=docProps/app.xml><?xml version="1.0" encoding="utf-8"?>
<Properties xmlns="http://schemas.openxmlformats.org/officeDocument/2006/extended-properties" xmlns:vt="http://schemas.openxmlformats.org/officeDocument/2006/docPropsVTypes">
  <Template>Office Theme</Template>
  <TotalTime>2267</TotalTime>
  <Words>256</Words>
  <Application>Microsoft Office PowerPoint</Application>
  <PresentationFormat>A4-paperi (210 x 297 mm)</PresentationFormat>
  <Paragraphs>56</Paragraphs>
  <Slides>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vt:i4>
      </vt:variant>
    </vt:vector>
  </HeadingPairs>
  <TitlesOfParts>
    <vt:vector size="8" baseType="lpstr">
      <vt:lpstr>Arial</vt:lpstr>
      <vt:lpstr>Calibri</vt:lpstr>
      <vt:lpstr>Calibri Light</vt:lpstr>
      <vt:lpstr>Times New Roman</vt:lpstr>
      <vt:lpstr>Office-teema</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Kuittinen Teemu</dc:creator>
  <cp:lastModifiedBy>Nummelin Ulrika</cp:lastModifiedBy>
  <cp:revision>254</cp:revision>
  <dcterms:created xsi:type="dcterms:W3CDTF">2018-11-13T12:40:25Z</dcterms:created>
  <dcterms:modified xsi:type="dcterms:W3CDTF">2022-12-20T10:43:56Z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0x01010040485BB5EA91409BADF540D1B0254D330400AEDF745A306A6E418B1F975C6FF13645</vt:lpwstr>
  </property>
</Properties>
</file>